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8" r:id="rId3"/>
    <p:sldId id="292" r:id="rId4"/>
    <p:sldId id="293" r:id="rId5"/>
    <p:sldId id="294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9" r:id="rId20"/>
    <p:sldId id="280" r:id="rId21"/>
    <p:sldId id="281" r:id="rId22"/>
    <p:sldId id="277" r:id="rId23"/>
    <p:sldId id="282" r:id="rId24"/>
    <p:sldId id="276" r:id="rId25"/>
    <p:sldId id="283" r:id="rId26"/>
    <p:sldId id="275" r:id="rId27"/>
    <p:sldId id="284" r:id="rId28"/>
    <p:sldId id="285" r:id="rId29"/>
    <p:sldId id="286" r:id="rId30"/>
    <p:sldId id="274" r:id="rId31"/>
    <p:sldId id="287" r:id="rId32"/>
    <p:sldId id="273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89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51" name="Picture 55" descr="moon1"/>
          <p:cNvPicPr>
            <a:picLocks noChangeAspect="1" noChangeArrowheads="1"/>
          </p:cNvPicPr>
          <p:nvPr/>
        </p:nvPicPr>
        <p:blipFill>
          <a:blip r:embed="rId2" cstate="print"/>
          <a:srcRect r="12994" b="16226"/>
          <a:stretch>
            <a:fillRect/>
          </a:stretch>
        </p:blipFill>
        <p:spPr bwMode="auto">
          <a:xfrm>
            <a:off x="304800" y="769938"/>
            <a:ext cx="7132638" cy="6089650"/>
          </a:xfrm>
          <a:prstGeom prst="rect">
            <a:avLst/>
          </a:prstGeom>
          <a:noFill/>
        </p:spPr>
      </p:pic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4175"/>
            <a:ext cx="7772400" cy="1792288"/>
          </a:xfrm>
        </p:spPr>
        <p:txBody>
          <a:bodyPr/>
          <a:lstStyle>
            <a:lvl1pPr>
              <a:defRPr sz="5400">
                <a:cs typeface="Traditional Arabic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2975" y="6008688"/>
            <a:ext cx="7515225" cy="849312"/>
          </a:xfrm>
        </p:spPr>
        <p:txBody>
          <a:bodyPr/>
          <a:lstStyle>
            <a:lvl1pPr marL="0" indent="0" algn="ctr">
              <a:buFontTx/>
              <a:buNone/>
              <a:defRPr>
                <a:cs typeface="Traditional Arabic" pitchFamily="2" charset="-78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576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576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83" name="Picture 59" descr="moon1"/>
          <p:cNvPicPr>
            <a:picLocks noChangeAspect="1" noChangeArrowheads="1"/>
          </p:cNvPicPr>
          <p:nvPr/>
        </p:nvPicPr>
        <p:blipFill>
          <a:blip r:embed="rId15" cstate="print"/>
          <a:srcRect l="50766" r="16135" b="44250"/>
          <a:stretch>
            <a:fillRect/>
          </a:stretch>
        </p:blipFill>
        <p:spPr bwMode="auto">
          <a:xfrm>
            <a:off x="0" y="3908425"/>
            <a:ext cx="1974850" cy="294957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Traditional Arabic" pitchFamily="2" charset="-7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Char char="•"/>
        <a:defRPr sz="3200">
          <a:solidFill>
            <a:schemeClr val="tx1"/>
          </a:solidFill>
          <a:latin typeface="+mn-lt"/>
          <a:ea typeface="+mn-ea"/>
          <a:cs typeface="Traditional Arabic" pitchFamily="2" charset="-7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Char char="–"/>
        <a:defRPr sz="2800">
          <a:solidFill>
            <a:schemeClr val="tx1"/>
          </a:solidFill>
          <a:latin typeface="+mn-lt"/>
          <a:cs typeface="Traditional Arabic" pitchFamily="2" charset="-7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Char char="•"/>
        <a:defRPr sz="2400">
          <a:solidFill>
            <a:schemeClr val="tx1"/>
          </a:solidFill>
          <a:latin typeface="+mn-lt"/>
          <a:cs typeface="Traditional Arabic" pitchFamily="2" charset="-7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Char char="–"/>
        <a:defRPr sz="2000">
          <a:solidFill>
            <a:schemeClr val="tx1"/>
          </a:solidFill>
          <a:latin typeface="+mn-lt"/>
          <a:cs typeface="Traditional Arabic" pitchFamily="2" charset="-7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  <a:cs typeface="Traditional Arabic" pitchFamily="2" charset="-7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11500" b="1" dirty="0" smtClean="0"/>
              <a:t>رسالة نحو النور</a:t>
            </a:r>
            <a:endParaRPr lang="id-ID" sz="11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3.1.1.21.041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Membongkar</a:t>
            </a:r>
            <a:r>
              <a:rPr lang="en-US" dirty="0" smtClean="0"/>
              <a:t> </a:t>
            </a:r>
            <a:r>
              <a:rPr lang="en-US" dirty="0" err="1" smtClean="0"/>
              <a:t>kebohongan</a:t>
            </a:r>
            <a:r>
              <a:rPr lang="en-US" dirty="0" smtClean="0"/>
              <a:t> </a:t>
            </a:r>
            <a:r>
              <a:rPr lang="en-US" dirty="0" err="1" smtClean="0"/>
              <a:t>peradaban</a:t>
            </a:r>
            <a:r>
              <a:rPr lang="en-US" dirty="0" smtClean="0"/>
              <a:t> Barat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, yang </a:t>
            </a:r>
            <a:r>
              <a:rPr lang="en-US" dirty="0" err="1" smtClean="0"/>
              <a:t>mengaitkan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Islam; </a:t>
            </a:r>
            <a:r>
              <a:rPr lang="en-US" dirty="0" err="1" smtClean="0"/>
              <a:t>padahal</a:t>
            </a:r>
            <a:r>
              <a:rPr lang="en-US" dirty="0" smtClean="0"/>
              <a:t> Islam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tersendiri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berafiliasi</a:t>
            </a:r>
            <a:r>
              <a:rPr lang="en-US" dirty="0" smtClean="0"/>
              <a:t> </a:t>
            </a:r>
            <a:r>
              <a:rPr lang="en-US" dirty="0" err="1" smtClean="0"/>
              <a:t>kepadanya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lain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Usulan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terperinsi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50 </a:t>
            </a:r>
            <a:r>
              <a:rPr lang="en-US" dirty="0" err="1" smtClean="0"/>
              <a:t>hal</a:t>
            </a:r>
            <a:endParaRPr lang="en-US" dirty="0" smtClean="0"/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10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30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keilmuan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endParaRPr lang="en-US" dirty="0" smtClean="0"/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10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Basmalah</a:t>
            </a:r>
            <a:endParaRPr lang="en-US" sz="2800" dirty="0" smtClean="0"/>
          </a:p>
          <a:p>
            <a:r>
              <a:rPr lang="en-US" sz="2800" dirty="0" err="1" smtClean="0"/>
              <a:t>Hamdalah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shalawat</a:t>
            </a:r>
            <a:endParaRPr lang="en-US" sz="2800" dirty="0" smtClean="0"/>
          </a:p>
          <a:p>
            <a:r>
              <a:rPr lang="en-US" sz="2800" dirty="0" err="1" smtClean="0"/>
              <a:t>Kutipan</a:t>
            </a:r>
            <a:r>
              <a:rPr lang="en-US" sz="2800" dirty="0" smtClean="0"/>
              <a:t> </a:t>
            </a:r>
            <a:r>
              <a:rPr lang="en-US" sz="2800" dirty="0" err="1" smtClean="0"/>
              <a:t>ayat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doa</a:t>
            </a:r>
            <a:endParaRPr lang="en-US" sz="2800" dirty="0" smtClean="0"/>
          </a:p>
          <a:p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tanggal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ditulisnya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endParaRPr lang="en-US" sz="2800" dirty="0" smtClean="0"/>
          </a:p>
          <a:p>
            <a:pPr algn="ctr" rtl="1">
              <a:buNone/>
            </a:pPr>
            <a:r>
              <a:rPr lang="ar-SA" sz="2800" b="1" dirty="0">
                <a:solidFill>
                  <a:srgbClr val="FFFF00"/>
                </a:solidFill>
              </a:rPr>
              <a:t>بِسْــمِ اللهِ الرَّحْمَـنِ الرَّحِيـمِ</a:t>
            </a:r>
          </a:p>
          <a:p>
            <a:pPr algn="ctr" rtl="1">
              <a:buNone/>
            </a:pPr>
            <a:r>
              <a:rPr lang="ar-SA" sz="2800" b="1" dirty="0">
                <a:solidFill>
                  <a:srgbClr val="FFFF00"/>
                </a:solidFill>
              </a:rPr>
              <a:t>اَلْحَمْدُ لِلَّهِ وَصَلَّى الله عَلَى سَيِّدِناَ مُحَمَّدٍ وَعَلَى الِهِ وَصَحْبِهِ وَسَلَّم </a:t>
            </a:r>
          </a:p>
          <a:p>
            <a:pPr algn="ctr" rtl="1">
              <a:buNone/>
            </a:pPr>
            <a:r>
              <a:rPr lang="ar-SA" sz="2800" b="1" dirty="0" smtClean="0">
                <a:solidFill>
                  <a:srgbClr val="FFFF00"/>
                </a:solidFill>
              </a:rPr>
              <a:t>﴿</a:t>
            </a:r>
            <a:r>
              <a:rPr lang="ar-SA" sz="2800" b="1" dirty="0">
                <a:solidFill>
                  <a:srgbClr val="FFFF00"/>
                </a:solidFill>
              </a:rPr>
              <a:t>رَبَّنَا آتِنَا مِنْ لَدُنْكَ رَحْمَةً وَهَيِّئْ لَنَا مِنْ أَمْرِنَا رَشَداً﴾ الكهف : 10</a:t>
            </a:r>
          </a:p>
          <a:p>
            <a:pPr algn="ctr" rtl="1">
              <a:buNone/>
            </a:pPr>
            <a:r>
              <a:rPr lang="ar-SA" sz="2800" dirty="0">
                <a:solidFill>
                  <a:srgbClr val="FFFF00"/>
                </a:solidFill>
              </a:rPr>
              <a:t>اَلْقَاهِرَةُ عَاصِمَةُ الدِّيَارِ اْلمِصْرِيَّةِ فيِ رَجَبٍ </a:t>
            </a:r>
            <a:r>
              <a:rPr lang="ar-SA" sz="2800" dirty="0" smtClean="0">
                <a:solidFill>
                  <a:srgbClr val="FFFF00"/>
                </a:solidFill>
              </a:rPr>
              <a:t>1366هـ</a:t>
            </a:r>
            <a:endParaRPr lang="ar-SA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Salam </a:t>
            </a:r>
            <a:r>
              <a:rPr lang="en-US" dirty="0" err="1" smtClean="0"/>
              <a:t>Pembuka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52925"/>
          </a:xfrm>
        </p:spPr>
        <p:txBody>
          <a:bodyPr/>
          <a:lstStyle/>
          <a:p>
            <a:r>
              <a:rPr lang="en-US" sz="2400" dirty="0" err="1" smtClean="0"/>
              <a:t>Penghormatan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dituju</a:t>
            </a:r>
            <a:r>
              <a:rPr lang="en-US" sz="2400" dirty="0" smtClean="0"/>
              <a:t> (</a:t>
            </a:r>
            <a:r>
              <a:rPr lang="ar-SA" sz="2400" b="1" dirty="0" smtClean="0"/>
              <a:t>حَضْرَةُ صَاحِبٍ ...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Salam</a:t>
            </a:r>
          </a:p>
          <a:p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ditulisnya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endParaRPr lang="en-US" sz="2400" dirty="0" smtClean="0"/>
          </a:p>
          <a:p>
            <a:pPr lvl="1"/>
            <a:r>
              <a:rPr lang="en-US" sz="2000" dirty="0" err="1"/>
              <a:t>keinginan</a:t>
            </a:r>
            <a:r>
              <a:rPr lang="en-US" sz="2000" dirty="0"/>
              <a:t> yang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ikut</a:t>
            </a:r>
            <a:r>
              <a:rPr lang="en-US" sz="2000" dirty="0"/>
              <a:t> </a:t>
            </a:r>
            <a:r>
              <a:rPr lang="en-US" sz="2000" dirty="0" err="1"/>
              <a:t>memberi</a:t>
            </a:r>
            <a:r>
              <a:rPr lang="en-US" sz="2000" dirty="0"/>
              <a:t> </a:t>
            </a:r>
            <a:r>
              <a:rPr lang="en-US" sz="2000" dirty="0" err="1"/>
              <a:t>bimbingan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umat</a:t>
            </a:r>
            <a:r>
              <a:rPr lang="en-US" sz="2000" dirty="0"/>
              <a:t> yang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pimpin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urusannya</a:t>
            </a:r>
            <a:r>
              <a:rPr lang="en-US" sz="2000" dirty="0"/>
              <a:t> </a:t>
            </a:r>
            <a:r>
              <a:rPr lang="en-US" sz="2000" dirty="0" err="1"/>
              <a:t>diserahkan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Allah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era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.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 smtClean="0"/>
              <a:t>bimbingan</a:t>
            </a:r>
            <a:r>
              <a:rPr lang="en-US" sz="2000" dirty="0" smtClean="0"/>
              <a:t> </a:t>
            </a:r>
            <a:r>
              <a:rPr lang="en-US" sz="2000" dirty="0" err="1"/>
              <a:t>baik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 smtClean="0"/>
              <a:t>mengokohkan</a:t>
            </a:r>
            <a:r>
              <a:rPr lang="en-US" sz="2000" dirty="0" smtClean="0"/>
              <a:t> </a:t>
            </a:r>
            <a:r>
              <a:rPr lang="en-US" sz="2000" dirty="0" err="1"/>
              <a:t>umat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seutama-utama</a:t>
            </a:r>
            <a:r>
              <a:rPr lang="en-US" sz="2000" dirty="0"/>
              <a:t>  </a:t>
            </a:r>
            <a:r>
              <a:rPr lang="en-US" sz="2000" dirty="0" err="1"/>
              <a:t>jalan</a:t>
            </a:r>
            <a:r>
              <a:rPr lang="en-US" sz="2000" dirty="0"/>
              <a:t>,  </a:t>
            </a:r>
            <a:r>
              <a:rPr lang="en-US" sz="2000" dirty="0" err="1"/>
              <a:t>menggambarkan</a:t>
            </a:r>
            <a:r>
              <a:rPr lang="en-US" sz="2000" dirty="0"/>
              <a:t> </a:t>
            </a:r>
            <a:r>
              <a:rPr lang="en-US" sz="2000" dirty="0" err="1"/>
              <a:t>sebaik-baik</a:t>
            </a:r>
            <a:r>
              <a:rPr lang="en-US" sz="2000" dirty="0"/>
              <a:t> </a:t>
            </a:r>
            <a:r>
              <a:rPr lang="en-US" sz="2000" dirty="0" err="1"/>
              <a:t>manhaj</a:t>
            </a:r>
            <a:r>
              <a:rPr lang="en-US" sz="2000" dirty="0"/>
              <a:t>  </a:t>
            </a:r>
            <a:r>
              <a:rPr lang="en-US" sz="2000" dirty="0" err="1" smtClean="0"/>
              <a:t>untuknya</a:t>
            </a:r>
            <a:endParaRPr lang="en-US" sz="2000" dirty="0" smtClean="0"/>
          </a:p>
          <a:p>
            <a:pPr lvl="1"/>
            <a:r>
              <a:rPr lang="en-US" sz="2000" dirty="0" err="1"/>
              <a:t>menjaganya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keguncangan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menjauhkannya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panjang</a:t>
            </a:r>
            <a:r>
              <a:rPr lang="en-US" sz="2000" dirty="0"/>
              <a:t> yang </a:t>
            </a:r>
            <a:r>
              <a:rPr lang="en-US" sz="2000" dirty="0" err="1"/>
              <a:t>memilukan</a:t>
            </a:r>
            <a:r>
              <a:rPr lang="en-US" sz="2000" dirty="0"/>
              <a:t>.</a:t>
            </a:r>
            <a:endParaRPr lang="en-US" sz="1800" dirty="0"/>
          </a:p>
          <a:p>
            <a:pPr lvl="1"/>
            <a:r>
              <a:rPr lang="en-US" sz="2000" dirty="0" err="1" smtClean="0"/>
              <a:t>Tiada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kami</a:t>
            </a:r>
            <a:r>
              <a:rPr lang="en-US" sz="2000" dirty="0"/>
              <a:t> </a:t>
            </a:r>
            <a:r>
              <a:rPr lang="en-US" sz="2000" dirty="0" err="1"/>
              <a:t>inginkan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bimbingan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, </a:t>
            </a:r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menunaikan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bg1"/>
                </a:solidFill>
              </a:rPr>
              <a:t>k</a:t>
            </a:r>
            <a:r>
              <a:rPr lang="en-US" sz="2000" dirty="0" err="1"/>
              <a:t>ewajiban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mempersembahkan</a:t>
            </a:r>
            <a:r>
              <a:rPr lang="en-US" sz="2000" dirty="0"/>
              <a:t> </a:t>
            </a:r>
            <a:r>
              <a:rPr lang="en-US" sz="2000" dirty="0" err="1"/>
              <a:t>nasehat</a:t>
            </a:r>
            <a:r>
              <a:rPr lang="en-US" sz="2000" dirty="0"/>
              <a:t>. Dan, </a:t>
            </a:r>
            <a:r>
              <a:rPr lang="en-US" sz="2000" dirty="0" err="1"/>
              <a:t>pahala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bg1"/>
                </a:solidFill>
              </a:rPr>
              <a:t>All</a:t>
            </a:r>
            <a:r>
              <a:rPr lang="en-US" sz="2000" dirty="0"/>
              <a:t>ah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 smtClean="0"/>
              <a:t>kekal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b="1" dirty="0"/>
              <a:t> تَبِعَةُ </a:t>
            </a:r>
            <a:r>
              <a:rPr lang="ar-SA" b="1" dirty="0" smtClean="0"/>
              <a:t>الرَّاعِيْ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458200" cy="4352925"/>
          </a:xfrm>
        </p:spPr>
        <p:txBody>
          <a:bodyPr/>
          <a:lstStyle/>
          <a:p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menguraikan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</a:t>
            </a:r>
            <a:r>
              <a:rPr lang="en-US" sz="2400" dirty="0" smtClean="0"/>
              <a:t>, Imam </a:t>
            </a:r>
            <a:r>
              <a:rPr lang="en-US" sz="2400" dirty="0" err="1" smtClean="0"/>
              <a:t>Syahid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dirty="0" err="1" smtClean="0"/>
              <a:t>menyentuh</a:t>
            </a:r>
            <a:r>
              <a:rPr lang="en-US" sz="2400" dirty="0" smtClean="0"/>
              <a:t> </a:t>
            </a:r>
            <a:r>
              <a:rPr lang="en-US" sz="2400" dirty="0" err="1" smtClean="0"/>
              <a:t>perihal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pemimpin</a:t>
            </a:r>
            <a:endParaRPr lang="en-US" sz="2400" dirty="0" smtClean="0"/>
          </a:p>
          <a:p>
            <a:r>
              <a:rPr lang="en-US" sz="2400" dirty="0" err="1" smtClean="0"/>
              <a:t>Kepemimpinan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amanah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titipan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dipertanggungjawabkan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Allah SWT</a:t>
            </a:r>
          </a:p>
          <a:p>
            <a:r>
              <a:rPr lang="en-US" sz="2400" dirty="0" err="1" smtClean="0"/>
              <a:t>Generasi</a:t>
            </a:r>
            <a:r>
              <a:rPr lang="en-US" sz="2400" dirty="0" smtClean="0"/>
              <a:t> 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MODAL,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generasi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datang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HASIL TANAMAN</a:t>
            </a:r>
          </a:p>
          <a:p>
            <a:r>
              <a:rPr lang="en-US" sz="2400" dirty="0" smtClean="0"/>
              <a:t>Imam </a:t>
            </a:r>
            <a:r>
              <a:rPr lang="en-US" sz="2400" dirty="0" err="1" smtClean="0"/>
              <a:t>Syahid</a:t>
            </a:r>
            <a:r>
              <a:rPr lang="en-US" sz="2400" dirty="0" smtClean="0"/>
              <a:t>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Umar</a:t>
            </a:r>
            <a:r>
              <a:rPr lang="en-US" sz="2400" dirty="0" smtClean="0"/>
              <a:t> bin </a:t>
            </a:r>
            <a:r>
              <a:rPr lang="en-US" sz="2400" dirty="0" err="1" smtClean="0"/>
              <a:t>Khaththab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sosok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adil</a:t>
            </a:r>
            <a:endParaRPr lang="en-US" sz="2400" dirty="0" smtClean="0"/>
          </a:p>
          <a:p>
            <a:pPr lvl="1"/>
            <a:r>
              <a:rPr lang="en-US" sz="2000" dirty="0" err="1" smtClean="0"/>
              <a:t>Binatang</a:t>
            </a:r>
            <a:r>
              <a:rPr lang="en-US" sz="2000" dirty="0" smtClean="0"/>
              <a:t> (</a:t>
            </a:r>
            <a:r>
              <a:rPr lang="en-US" sz="2000" dirty="0" err="1" smtClean="0"/>
              <a:t>bagal</a:t>
            </a:r>
            <a:r>
              <a:rPr lang="en-US" sz="2000" dirty="0" smtClean="0"/>
              <a:t>) yang </a:t>
            </a:r>
            <a:r>
              <a:rPr lang="en-US" sz="2000" dirty="0" err="1" smtClean="0"/>
              <a:t>terperosok</a:t>
            </a:r>
            <a:r>
              <a:rPr lang="en-US" sz="2000" dirty="0" smtClean="0"/>
              <a:t> pun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jawabnya</a:t>
            </a:r>
            <a:endParaRPr lang="en-US" sz="2000" dirty="0" smtClean="0"/>
          </a:p>
          <a:p>
            <a:pPr lvl="1"/>
            <a:r>
              <a:rPr lang="en-US" sz="2000" dirty="0" err="1" smtClean="0">
                <a:solidFill>
                  <a:schemeClr val="bg1"/>
                </a:solidFill>
              </a:rPr>
              <a:t>Be</a:t>
            </a:r>
            <a:r>
              <a:rPr lang="en-US" sz="2000" dirty="0" err="1" smtClean="0"/>
              <a:t>ban</a:t>
            </a:r>
            <a:r>
              <a:rPr lang="en-US" sz="2000" dirty="0" smtClean="0"/>
              <a:t> </a:t>
            </a:r>
            <a:r>
              <a:rPr lang="en-US" sz="2000" dirty="0" err="1" smtClean="0"/>
              <a:t>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kalaupun</a:t>
            </a:r>
            <a:r>
              <a:rPr lang="en-US" sz="2000" dirty="0" smtClean="0"/>
              <a:t> </a:t>
            </a:r>
            <a:r>
              <a:rPr lang="en-US" sz="2000" dirty="0" err="1" smtClean="0"/>
              <a:t>impas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tid</a:t>
            </a:r>
            <a:r>
              <a:rPr lang="en-US" sz="2000" dirty="0" err="1" smtClean="0"/>
              <a:t>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pahala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dosa</a:t>
            </a:r>
            <a:r>
              <a:rPr lang="en-US" sz="2000" dirty="0" smtClean="0"/>
              <a:t>)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senang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4 </a:t>
            </a:r>
            <a:r>
              <a:rPr lang="en-US" dirty="0" err="1" smtClean="0"/>
              <a:t>bagian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(</a:t>
            </a:r>
            <a:r>
              <a:rPr lang="en-US" dirty="0" err="1" smtClean="0"/>
              <a:t>masa</a:t>
            </a:r>
            <a:r>
              <a:rPr lang="en-US" dirty="0" smtClean="0"/>
              <a:t> yang paling </a:t>
            </a:r>
            <a:r>
              <a:rPr lang="en-US" dirty="0" err="1" smtClean="0"/>
              <a:t>rawan</a:t>
            </a:r>
            <a:r>
              <a:rPr lang="en-US" dirty="0" smtClean="0"/>
              <a:t>: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lain)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 </a:t>
            </a:r>
            <a:r>
              <a:rPr lang="en-US" dirty="0" err="1" smtClean="0"/>
              <a:t>persimpangan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mengembang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: Islam </a:t>
            </a:r>
            <a:r>
              <a:rPr lang="en-US" dirty="0" err="1" smtClean="0"/>
              <a:t>atau</a:t>
            </a:r>
            <a:r>
              <a:rPr lang="en-US" dirty="0" smtClean="0"/>
              <a:t> Barat)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Keistimewaan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Islam (</a:t>
            </a:r>
            <a:r>
              <a:rPr lang="en-US" dirty="0" err="1" smtClean="0"/>
              <a:t>ada</a:t>
            </a:r>
            <a:r>
              <a:rPr lang="en-US" dirty="0" smtClean="0"/>
              <a:t> 8 </a:t>
            </a:r>
            <a:r>
              <a:rPr lang="en-US" dirty="0" err="1" smtClean="0"/>
              <a:t>hal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Peradaban</a:t>
            </a:r>
            <a:r>
              <a:rPr lang="en-US" dirty="0" smtClean="0"/>
              <a:t> Barat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Imam </a:t>
            </a:r>
            <a:r>
              <a:rPr lang="en-US" sz="2000" dirty="0" err="1" smtClean="0"/>
              <a:t>Syahid</a:t>
            </a:r>
            <a:r>
              <a:rPr lang="en-US" sz="2000" dirty="0" smtClean="0"/>
              <a:t> </a:t>
            </a:r>
            <a:r>
              <a:rPr lang="en-US" sz="2000" dirty="0" err="1" smtClean="0"/>
              <a:t>menguraikan</a:t>
            </a:r>
            <a:r>
              <a:rPr lang="en-US" sz="2000" dirty="0" smtClean="0"/>
              <a:t> 7 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pokok</a:t>
            </a:r>
            <a:r>
              <a:rPr lang="en-US" sz="2000" dirty="0" smtClean="0"/>
              <a:t>, yang </a:t>
            </a:r>
            <a:r>
              <a:rPr lang="en-US" sz="2000" dirty="0" err="1" smtClean="0"/>
              <a:t>terakhir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langkah-langkah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mesti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menuju</a:t>
            </a:r>
            <a:r>
              <a:rPr lang="en-US" sz="2000" dirty="0" smtClean="0"/>
              <a:t> </a:t>
            </a:r>
            <a:r>
              <a:rPr lang="en-US" sz="2000" dirty="0" err="1" smtClean="0"/>
              <a:t>perbaikan</a:t>
            </a:r>
            <a:endParaRPr lang="en-US" sz="20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ISLAM </a:t>
            </a:r>
            <a:r>
              <a:rPr lang="en-US" sz="1800" dirty="0" smtClean="0"/>
              <a:t>MENJAMIN KEBUTUHAN </a:t>
            </a:r>
            <a:r>
              <a:rPr lang="en-US" sz="1800" dirty="0"/>
              <a:t>BANGSA </a:t>
            </a:r>
            <a:r>
              <a:rPr lang="en-US" sz="1800" dirty="0" smtClean="0"/>
              <a:t>YANG BANGKIT (</a:t>
            </a:r>
            <a:r>
              <a:rPr lang="ar-SA" sz="1800" dirty="0" smtClean="0"/>
              <a:t>الإِسْلاَمُ كَفِيْلٌ بِإِمْدَادِ اْلأُمَّةِ النَّاهِضَةِ بِمَا تَحْتَاجُ إِلَيْهِ</a:t>
            </a:r>
            <a:r>
              <a:rPr lang="en-US" sz="1800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ISLAM MELINDUNGI </a:t>
            </a:r>
            <a:r>
              <a:rPr lang="en-US" sz="1800" dirty="0" smtClean="0"/>
              <a:t>GOLONGAN </a:t>
            </a:r>
            <a:r>
              <a:rPr lang="en-US" sz="1800" dirty="0"/>
              <a:t>MINORITAS DAN MEMELIHARA HAK-HAK ORANG </a:t>
            </a:r>
            <a:r>
              <a:rPr lang="en-US" sz="1800" dirty="0" smtClean="0"/>
              <a:t>ASING (</a:t>
            </a:r>
            <a:r>
              <a:rPr lang="ar-SA" sz="1800" dirty="0" smtClean="0"/>
              <a:t>اْلإِسْلاَمُ يَحْمِي اْلأَقَلِّيَّاتِ وَيَصُوْنُ حُقُوْقَ اْلأَجَانِبِ</a:t>
            </a:r>
            <a:r>
              <a:rPr lang="en-US" sz="1800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sv-SE" sz="1800" dirty="0"/>
              <a:t>ISLAM TIDAK MENGERUHKAN HUBUNGAN KITA DENGAN </a:t>
            </a:r>
            <a:r>
              <a:rPr lang="sv-SE" sz="1800" dirty="0" smtClean="0"/>
              <a:t>BARAT (</a:t>
            </a:r>
            <a:r>
              <a:rPr lang="ar-SA" sz="1800" dirty="0"/>
              <a:t>اْلإِسْلاَمُ لاَ يُعَكِّرُ صَفْوَ اْلعَلاَئِقِِ بَيْنَنَا وَبَيْنَ </a:t>
            </a:r>
            <a:r>
              <a:rPr lang="ar-SA" sz="1800" dirty="0" smtClean="0"/>
              <a:t>اْلغَرْبِ</a:t>
            </a:r>
            <a:r>
              <a:rPr lang="sv-SE" sz="1800" dirty="0" smtClean="0"/>
              <a:t>)</a:t>
            </a:r>
            <a:endParaRPr lang="sv-SE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PILAR-PILAR KEBANGKITAN DI TIMUR TIDAK SAMA </a:t>
            </a:r>
            <a:r>
              <a:rPr lang="en-US" sz="1800" dirty="0" smtClean="0"/>
              <a:t>DENGAN </a:t>
            </a:r>
            <a:r>
              <a:rPr lang="en-US" sz="1800" dirty="0"/>
              <a:t>DI </a:t>
            </a:r>
            <a:r>
              <a:rPr lang="en-US" sz="1800" dirty="0" smtClean="0"/>
              <a:t>BARAT (</a:t>
            </a:r>
            <a:r>
              <a:rPr lang="ar-SA" sz="1800" dirty="0"/>
              <a:t>أُصُوْلُ اْلنَهْضَةِ فِي الشَّرْقِ غَيْرُ أُصُوْلِهَا </a:t>
            </a:r>
            <a:r>
              <a:rPr lang="ar-SA" sz="1800" dirty="0" smtClean="0"/>
              <a:t>اْلغَرْبِ</a:t>
            </a:r>
            <a:r>
              <a:rPr lang="en-US" sz="1800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800" b="1" dirty="0"/>
              <a:t>TOKOH AGAMA BUKANLAH AGAMA ITU </a:t>
            </a:r>
            <a:r>
              <a:rPr lang="pt-BR" sz="1800" b="1" dirty="0" smtClean="0"/>
              <a:t>SENDIRI (</a:t>
            </a:r>
            <a:r>
              <a:rPr lang="ar-SA" sz="1800" dirty="0"/>
              <a:t>رِجَالُ الدِّيْنِ غَيْرُ الدِّيْنِ </a:t>
            </a:r>
            <a:r>
              <a:rPr lang="ar-SA" sz="1800" dirty="0" smtClean="0"/>
              <a:t>نَفْسِهُ</a:t>
            </a:r>
            <a:r>
              <a:rPr lang="pt-BR" sz="1800" b="1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b="1" dirty="0"/>
              <a:t>LANGKAH YANG BERANI DAN </a:t>
            </a:r>
            <a:r>
              <a:rPr lang="en-US" sz="1800" b="1" dirty="0" smtClean="0"/>
              <a:t>TEPAT (</a:t>
            </a:r>
            <a:r>
              <a:rPr lang="ar-SA" sz="1800" dirty="0"/>
              <a:t>خُطْوَةٌ جَرِيْئَةٌ وَلَكِنَّهَا </a:t>
            </a:r>
            <a:r>
              <a:rPr lang="ar-SA" sz="1800" dirty="0" smtClean="0"/>
              <a:t>مُوَفَّقَةٌ</a:t>
            </a:r>
            <a:r>
              <a:rPr lang="en-US" sz="1800" b="1" dirty="0" smtClean="0"/>
              <a:t>)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b="1" dirty="0">
                <a:solidFill>
                  <a:schemeClr val="bg1"/>
                </a:solidFill>
              </a:rPr>
              <a:t>B</a:t>
            </a:r>
            <a:r>
              <a:rPr lang="en-US" sz="1800" b="1" dirty="0"/>
              <a:t>EBERAPA LANGKAH PRAKTIS MENUJU </a:t>
            </a:r>
            <a:r>
              <a:rPr lang="en-US" sz="1800" b="1" dirty="0" smtClean="0"/>
              <a:t>PERBAIKAN</a:t>
            </a:r>
            <a:r>
              <a:rPr lang="en-US" sz="1800" dirty="0" smtClean="0"/>
              <a:t> (</a:t>
            </a:r>
            <a:r>
              <a:rPr lang="ar-SA" sz="1800" dirty="0"/>
              <a:t>بَعْضُ خُطُوَاتِ اْلإِصْلاَحِ </a:t>
            </a:r>
            <a:r>
              <a:rPr lang="ar-SA" sz="1800" dirty="0" smtClean="0"/>
              <a:t>اْل</a:t>
            </a:r>
            <a:r>
              <a:rPr lang="ar-SA" sz="1800" dirty="0" smtClean="0">
                <a:solidFill>
                  <a:schemeClr val="bg1"/>
                </a:solidFill>
              </a:rPr>
              <a:t>عَمَلِيِّ</a:t>
            </a:r>
            <a:r>
              <a:rPr lang="en-US" sz="1800" dirty="0" smtClean="0"/>
              <a:t>)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ISLAM MENJAMIN KEBUTUHAN BANGSA YANG BANGKIT (</a:t>
            </a:r>
            <a:r>
              <a:rPr lang="ar-SA" sz="2800" dirty="0" smtClean="0"/>
              <a:t>الإِسْلاَمُ كَفِيْلٌ بِإِمْدَادِ اْلأُمَّةِ النَّاهِضَةِ بِمَا تَحْتَاجُ إِلَيْهِ</a:t>
            </a:r>
            <a:r>
              <a:rPr lang="en-US" sz="2800" dirty="0" smtClean="0"/>
              <a:t>)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r>
              <a:rPr lang="en-US" sz="2200" dirty="0" smtClean="0"/>
              <a:t>Imam </a:t>
            </a:r>
            <a:r>
              <a:rPr lang="en-US" sz="2200" dirty="0" err="1" smtClean="0"/>
              <a:t>Syahid</a:t>
            </a:r>
            <a:r>
              <a:rPr lang="en-US" sz="2200" dirty="0" smtClean="0"/>
              <a:t> </a:t>
            </a:r>
            <a:r>
              <a:rPr lang="en-US" sz="2200" dirty="0" err="1" smtClean="0"/>
              <a:t>meyakinkan</a:t>
            </a:r>
            <a:r>
              <a:rPr lang="en-US" sz="2200" dirty="0" smtClean="0"/>
              <a:t> </a:t>
            </a:r>
            <a:r>
              <a:rPr lang="en-US" sz="2200" dirty="0" err="1" smtClean="0"/>
              <a:t>kepada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pemimpin</a:t>
            </a:r>
            <a:r>
              <a:rPr lang="en-US" sz="2200" dirty="0" smtClean="0"/>
              <a:t> </a:t>
            </a:r>
            <a:r>
              <a:rPr lang="en-US" sz="2200" dirty="0" err="1" smtClean="0"/>
              <a:t>bahwa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dibutuhkan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kebangkitan</a:t>
            </a:r>
            <a:r>
              <a:rPr lang="en-US" sz="2200" dirty="0" smtClean="0"/>
              <a:t> </a:t>
            </a:r>
            <a:r>
              <a:rPr lang="en-US" sz="2200" dirty="0" err="1" smtClean="0"/>
              <a:t>umat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Islam,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memberikan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apapun</a:t>
            </a:r>
            <a:endParaRPr lang="en-US" sz="2200" dirty="0" smtClean="0"/>
          </a:p>
          <a:p>
            <a:pPr marL="400050"/>
            <a:r>
              <a:rPr lang="en-US" sz="2200" dirty="0" err="1" smtClean="0"/>
              <a:t>Ada</a:t>
            </a:r>
            <a:r>
              <a:rPr lang="en-US" sz="2200" dirty="0" smtClean="0"/>
              <a:t> 8 </a:t>
            </a:r>
            <a:r>
              <a:rPr lang="en-US" sz="2200" dirty="0" err="1" smtClean="0"/>
              <a:t>pokok</a:t>
            </a:r>
            <a:r>
              <a:rPr lang="en-US" sz="2200" dirty="0" smtClean="0"/>
              <a:t> </a:t>
            </a:r>
            <a:r>
              <a:rPr lang="en-US" sz="2200" dirty="0" err="1" smtClean="0"/>
              <a:t>penting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Islam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800" dirty="0" smtClean="0"/>
              <a:t>Islam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cita-cita</a:t>
            </a:r>
            <a:r>
              <a:rPr lang="en-US" sz="1800" dirty="0" smtClean="0"/>
              <a:t> (</a:t>
            </a:r>
            <a:r>
              <a:rPr lang="ar-SA" sz="1800" dirty="0"/>
              <a:t>َاْلإِسْلاَمُ وَاْلأَمَلُ </a:t>
            </a:r>
            <a:r>
              <a:rPr lang="en-US" sz="1800" dirty="0" smtClean="0"/>
              <a:t>)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800" dirty="0" smtClean="0"/>
              <a:t>Islam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kebanggaan</a:t>
            </a:r>
            <a:r>
              <a:rPr lang="en-US" sz="1800" dirty="0" smtClean="0"/>
              <a:t> </a:t>
            </a:r>
            <a:r>
              <a:rPr lang="en-US" sz="1800" dirty="0" err="1" smtClean="0"/>
              <a:t>nasionalisme</a:t>
            </a:r>
            <a:r>
              <a:rPr lang="en-US" sz="1800" dirty="0" smtClean="0"/>
              <a:t> (</a:t>
            </a:r>
            <a:r>
              <a:rPr lang="ar-SA" sz="1800" dirty="0" smtClean="0"/>
              <a:t>َاْلإِسْلاَمُ </a:t>
            </a:r>
            <a:r>
              <a:rPr lang="ar-SA" sz="1800" dirty="0"/>
              <a:t>وَاْلعِزَّةُ </a:t>
            </a:r>
            <a:r>
              <a:rPr lang="ar-SA" sz="1800" dirty="0" smtClean="0"/>
              <a:t>اْلقَوْمِيَّةُ</a:t>
            </a:r>
            <a:r>
              <a:rPr lang="en-US" sz="1800" dirty="0" smtClean="0"/>
              <a:t>)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800" dirty="0" smtClean="0"/>
              <a:t>Islam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kekuatan</a:t>
            </a:r>
            <a:r>
              <a:rPr lang="en-US" sz="1800" dirty="0" smtClean="0"/>
              <a:t> </a:t>
            </a:r>
            <a:r>
              <a:rPr lang="en-US" sz="1800" dirty="0" err="1" smtClean="0"/>
              <a:t>keprajuritan</a:t>
            </a:r>
            <a:r>
              <a:rPr lang="en-US" sz="1800" dirty="0" smtClean="0"/>
              <a:t> (</a:t>
            </a:r>
            <a:r>
              <a:rPr lang="ar-SA" sz="1800" dirty="0"/>
              <a:t>َاْلإِسْلاَمُ وَاْلقُوَّةُ اْلجُنْدِيَّةُ </a:t>
            </a:r>
            <a:r>
              <a:rPr lang="en-US" sz="1800" dirty="0" smtClean="0"/>
              <a:t>)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800" dirty="0" smtClean="0"/>
              <a:t>Islam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kesehatan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 (</a:t>
            </a:r>
            <a:r>
              <a:rPr lang="ar-SA" sz="1800" dirty="0"/>
              <a:t>َاْلإِسْلاَمُ وَالصِّحَّةُ اْلعَامَةُ </a:t>
            </a:r>
            <a:r>
              <a:rPr lang="en-US" sz="1800" dirty="0" smtClean="0"/>
              <a:t>)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800" dirty="0" smtClean="0"/>
              <a:t>Islam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ilmu</a:t>
            </a:r>
            <a:r>
              <a:rPr lang="en-US" sz="1800" dirty="0" smtClean="0"/>
              <a:t> (</a:t>
            </a:r>
            <a:r>
              <a:rPr lang="ar-SA" sz="1800" dirty="0"/>
              <a:t>اَلْإِسْلاَمُ </a:t>
            </a:r>
            <a:r>
              <a:rPr lang="ar-SA" sz="1800" dirty="0" smtClean="0"/>
              <a:t>وَاْلعِلْمُ</a:t>
            </a:r>
            <a:r>
              <a:rPr lang="en-US" sz="1800" dirty="0" smtClean="0"/>
              <a:t>)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800" dirty="0" smtClean="0"/>
              <a:t>Islam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akhlak</a:t>
            </a:r>
            <a:r>
              <a:rPr lang="en-US" sz="1800" dirty="0" smtClean="0"/>
              <a:t> (</a:t>
            </a:r>
            <a:r>
              <a:rPr lang="ar-SA" sz="1800" dirty="0" smtClean="0"/>
              <a:t>َاْلإِسْلاَمُ وَاْلخُلُقُ</a:t>
            </a:r>
            <a:r>
              <a:rPr lang="en-US" sz="1800" dirty="0" smtClean="0"/>
              <a:t>)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800" dirty="0" smtClean="0"/>
              <a:t>Islam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ekonomi</a:t>
            </a:r>
            <a:r>
              <a:rPr lang="en-US" sz="1800" dirty="0" smtClean="0"/>
              <a:t> (</a:t>
            </a:r>
            <a:r>
              <a:rPr lang="ar-SA" sz="1800" dirty="0"/>
              <a:t>َاْلإِسْلاَمُ وَاْلاِقْتِصَادُ </a:t>
            </a:r>
            <a:r>
              <a:rPr lang="en-US" sz="1800" dirty="0" smtClean="0"/>
              <a:t>)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800" dirty="0" err="1" smtClean="0"/>
              <a:t>Sistem</a:t>
            </a:r>
            <a:r>
              <a:rPr lang="en-US" sz="1800" dirty="0" smtClean="0"/>
              <a:t> Islam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 (</a:t>
            </a:r>
            <a:r>
              <a:rPr lang="ar-SA" sz="1800" dirty="0"/>
              <a:t>نُظُمُ اْلإِسْلاَمِ اْلعَامَّةُ </a:t>
            </a:r>
            <a:r>
              <a:rPr lang="en-US" sz="1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0050" lvl="0">
              <a:buNone/>
            </a:pPr>
            <a:r>
              <a:rPr lang="en-US" sz="2800" dirty="0" smtClean="0"/>
              <a:t>ISLAM MELINDUNGI GOLONGAN MINORITAS DAN MEMELIHARA HAK-HAK ORANG ASING </a:t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ar-SA" sz="2800" dirty="0" smtClean="0"/>
              <a:t>اْلإِسْلاَمُ يَحْمِي اْلأَقَلِّيَّاتِ وَيَصُوْنُ حُقُوْقَ اْلأَجَانِبِ</a:t>
            </a:r>
            <a:r>
              <a:rPr lang="en-US" sz="2800" dirty="0" smtClean="0"/>
              <a:t>)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sangka</a:t>
            </a:r>
            <a:r>
              <a:rPr lang="en-US" sz="2400" dirty="0" smtClean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komitmen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Islam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menjadikannya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,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menolak</a:t>
            </a:r>
            <a:r>
              <a:rPr lang="en-US" sz="2400" dirty="0"/>
              <a:t> </a:t>
            </a:r>
            <a:r>
              <a:rPr lang="en-US" sz="2400" dirty="0" err="1"/>
              <a:t>keberadaan</a:t>
            </a:r>
            <a:r>
              <a:rPr lang="en-US" sz="2400" dirty="0"/>
              <a:t> </a:t>
            </a:r>
            <a:r>
              <a:rPr lang="en-US" sz="2400" dirty="0" err="1"/>
              <a:t>minoritas</a:t>
            </a:r>
            <a:r>
              <a:rPr lang="en-US" sz="2400" dirty="0"/>
              <a:t> </a:t>
            </a:r>
            <a:r>
              <a:rPr lang="en-US" sz="2400" dirty="0" err="1"/>
              <a:t>nonmuslim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tengah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Islam, </a:t>
            </a:r>
            <a:r>
              <a:rPr lang="en-US" sz="2400" dirty="0" err="1"/>
              <a:t>menolak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persatuan</a:t>
            </a:r>
            <a:r>
              <a:rPr lang="en-US" sz="2400" dirty="0"/>
              <a:t> </a:t>
            </a:r>
            <a:r>
              <a:rPr lang="en-US" sz="2400" dirty="0" err="1"/>
              <a:t>antarunsur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Prasangka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Islam yang </a:t>
            </a:r>
            <a:r>
              <a:rPr lang="en-US" sz="2400" dirty="0" err="1"/>
              <a:t>diturunkan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Dzat</a:t>
            </a:r>
            <a:r>
              <a:rPr lang="en-US" sz="2400" dirty="0"/>
              <a:t> yang </a:t>
            </a:r>
            <a:r>
              <a:rPr lang="en-US" sz="2400" dirty="0" err="1"/>
              <a:t>Mahabijaksana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Maha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umat</a:t>
            </a:r>
            <a:r>
              <a:rPr lang="en-US" sz="2400" dirty="0"/>
              <a:t>, </a:t>
            </a:r>
            <a:r>
              <a:rPr lang="en-US" sz="2400" dirty="0" err="1"/>
              <a:t>kini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datang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mengantisipasi</a:t>
            </a:r>
            <a:r>
              <a:rPr lang="en-US" sz="2400" dirty="0"/>
              <a:t> </a:t>
            </a:r>
            <a:r>
              <a:rPr lang="en-US" sz="2400" dirty="0" err="1"/>
              <a:t>rintangan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menundukkannya</a:t>
            </a:r>
            <a:r>
              <a:rPr lang="en-US" sz="2400" dirty="0"/>
              <a:t>.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Dia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menurunkan</a:t>
            </a:r>
            <a:r>
              <a:rPr lang="en-US" sz="2400" dirty="0"/>
              <a:t> </a:t>
            </a:r>
            <a:r>
              <a:rPr lang="en-US" sz="2400" dirty="0" err="1"/>
              <a:t>undang-undang-Nya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bg1"/>
                </a:solidFill>
              </a:rPr>
              <a:t>yan</a:t>
            </a:r>
            <a:r>
              <a:rPr lang="en-US" sz="2400" dirty="0"/>
              <a:t>g </a:t>
            </a:r>
            <a:r>
              <a:rPr lang="en-US" sz="2400" dirty="0" err="1"/>
              <a:t>suci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bijak</a:t>
            </a:r>
            <a:r>
              <a:rPr lang="en-US" sz="2400" dirty="0"/>
              <a:t>, </a:t>
            </a:r>
            <a:r>
              <a:rPr lang="en-US" sz="2400" dirty="0" err="1"/>
              <a:t>kecuali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memuat</a:t>
            </a:r>
            <a:r>
              <a:rPr lang="en-US" sz="2400" dirty="0"/>
              <a:t> </a:t>
            </a:r>
            <a:r>
              <a:rPr lang="en-US" sz="2400" dirty="0" err="1"/>
              <a:t>teks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chemeClr val="bg1"/>
                </a:solidFill>
              </a:rPr>
              <a:t>tanpa</a:t>
            </a:r>
            <a:r>
              <a:rPr lang="en-US" sz="2400" dirty="0"/>
              <a:t> </a:t>
            </a:r>
            <a:r>
              <a:rPr lang="en-US" sz="2400" dirty="0" err="1" smtClean="0"/>
              <a:t>kerancuan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/>
              <a:t>perlindungan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bg1"/>
                </a:solidFill>
              </a:rPr>
              <a:t>minor</a:t>
            </a:r>
            <a:r>
              <a:rPr lang="en-US" sz="2400" dirty="0" err="1"/>
              <a:t>itas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Gamblang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b="1" dirty="0"/>
              <a:t>﴿</a:t>
            </a:r>
            <a:r>
              <a:rPr lang="ar-SA" dirty="0"/>
              <a:t>لا يَنْهَاكُمُ اللهُ عَنِ الَّذِينَ لَمْ يُقَاتِلُوكُمْ فِي الدِّينِ وَلَمْ يُخْرِجُوكُمْ مِنْ دِيَارِكُمْ أَنْ تَبَرُّوهُمْ وَتُقْسِطُوا إِلَيْهِمْ إِنَّ اللهَ يُحِبُّ الْمُقْسِطِينَ</a:t>
            </a:r>
            <a:r>
              <a:rPr lang="ar-SA" b="1" dirty="0"/>
              <a:t>﴾</a:t>
            </a:r>
            <a:endParaRPr lang="ar-SA" dirty="0"/>
          </a:p>
          <a:p>
            <a:pPr algn="ctr">
              <a:buNone/>
            </a:pPr>
            <a:r>
              <a:rPr lang="en-US" sz="2000" i="1" dirty="0"/>
              <a:t>"Allah </a:t>
            </a:r>
            <a:r>
              <a:rPr lang="en-US" sz="2000" i="1" dirty="0" err="1"/>
              <a:t>tidak</a:t>
            </a:r>
            <a:r>
              <a:rPr lang="en-US" sz="2000" i="1" dirty="0"/>
              <a:t> </a:t>
            </a:r>
            <a:r>
              <a:rPr lang="en-US" sz="2000" i="1" dirty="0" err="1"/>
              <a:t>melarang</a:t>
            </a:r>
            <a:r>
              <a:rPr lang="en-US" sz="2000" i="1" dirty="0"/>
              <a:t> </a:t>
            </a:r>
            <a:r>
              <a:rPr lang="en-US" sz="2000" i="1" dirty="0" err="1"/>
              <a:t>kamu</a:t>
            </a:r>
            <a:r>
              <a:rPr lang="en-US" sz="2000" i="1" dirty="0"/>
              <a:t> </a:t>
            </a:r>
            <a:r>
              <a:rPr lang="en-US" sz="2000" i="1" dirty="0" err="1"/>
              <a:t>berbuat</a:t>
            </a:r>
            <a:r>
              <a:rPr lang="en-US" sz="2000" i="1" dirty="0"/>
              <a:t> </a:t>
            </a:r>
            <a:r>
              <a:rPr lang="en-US" sz="2000" i="1" dirty="0" err="1"/>
              <a:t>baik</a:t>
            </a:r>
            <a:r>
              <a:rPr lang="en-US" sz="2000" i="1" dirty="0"/>
              <a:t> </a:t>
            </a:r>
            <a:r>
              <a:rPr lang="en-US" sz="2000" i="1" dirty="0" err="1"/>
              <a:t>dan</a:t>
            </a:r>
            <a:r>
              <a:rPr lang="en-US" sz="2000" i="1" dirty="0"/>
              <a:t> </a:t>
            </a:r>
            <a:r>
              <a:rPr lang="en-US" sz="2000" i="1" dirty="0" err="1"/>
              <a:t>berlaku</a:t>
            </a:r>
            <a:r>
              <a:rPr lang="en-US" sz="2000" i="1" dirty="0"/>
              <a:t> </a:t>
            </a:r>
            <a:r>
              <a:rPr lang="en-US" sz="2000" i="1" dirty="0" err="1"/>
              <a:t>adil</a:t>
            </a:r>
            <a:r>
              <a:rPr lang="en-US" sz="2000" i="1" dirty="0"/>
              <a:t> </a:t>
            </a:r>
            <a:r>
              <a:rPr lang="en-US" sz="2000" i="1" dirty="0" err="1"/>
              <a:t>terhadap</a:t>
            </a:r>
            <a:r>
              <a:rPr lang="en-US" sz="2000" i="1" dirty="0"/>
              <a:t> </a:t>
            </a:r>
            <a:r>
              <a:rPr lang="en-US" sz="2000" i="1" dirty="0" err="1"/>
              <a:t>orang-orang</a:t>
            </a:r>
            <a:r>
              <a:rPr lang="en-US" sz="2000" i="1" dirty="0"/>
              <a:t> yang </a:t>
            </a:r>
            <a:r>
              <a:rPr lang="en-US" sz="2000" i="1" dirty="0" err="1"/>
              <a:t>tiada</a:t>
            </a:r>
            <a:r>
              <a:rPr lang="en-US" sz="2000" i="1" dirty="0"/>
              <a:t> </a:t>
            </a:r>
            <a:r>
              <a:rPr lang="en-US" sz="2000" i="1" dirty="0" err="1"/>
              <a:t>memerangimu</a:t>
            </a:r>
            <a:r>
              <a:rPr lang="en-US" sz="2000" i="1" dirty="0"/>
              <a:t> </a:t>
            </a:r>
            <a:r>
              <a:rPr lang="en-US" sz="2000" i="1" dirty="0" err="1"/>
              <a:t>karena</a:t>
            </a:r>
            <a:r>
              <a:rPr lang="en-US" sz="2000" i="1" dirty="0"/>
              <a:t> agama </a:t>
            </a:r>
            <a:r>
              <a:rPr lang="en-US" sz="2000" i="1" dirty="0" err="1"/>
              <a:t>dan</a:t>
            </a:r>
            <a:r>
              <a:rPr lang="en-US" sz="2000" i="1" dirty="0"/>
              <a:t> </a:t>
            </a:r>
            <a:r>
              <a:rPr lang="en-US" sz="2000" i="1" dirty="0" err="1"/>
              <a:t>tidak</a:t>
            </a:r>
            <a:r>
              <a:rPr lang="en-US" sz="2000" i="1" dirty="0"/>
              <a:t> (pula) me-</a:t>
            </a:r>
            <a:r>
              <a:rPr lang="en-US" sz="2000" i="1" dirty="0" err="1"/>
              <a:t>ngusir</a:t>
            </a:r>
            <a:r>
              <a:rPr lang="en-US" sz="2000" i="1" dirty="0"/>
              <a:t> </a:t>
            </a:r>
            <a:r>
              <a:rPr lang="en-US" sz="2000" i="1" dirty="0" err="1"/>
              <a:t>kamu</a:t>
            </a:r>
            <a:r>
              <a:rPr lang="en-US" sz="2000" i="1" dirty="0"/>
              <a:t> </a:t>
            </a:r>
            <a:r>
              <a:rPr lang="en-US" sz="2000" i="1" dirty="0" err="1"/>
              <a:t>dari</a:t>
            </a:r>
            <a:r>
              <a:rPr lang="en-US" sz="2000" i="1" dirty="0"/>
              <a:t> </a:t>
            </a:r>
            <a:r>
              <a:rPr lang="en-US" sz="2000" i="1" dirty="0" err="1"/>
              <a:t>negerimu</a:t>
            </a:r>
            <a:r>
              <a:rPr lang="en-US" sz="2000" i="1" dirty="0"/>
              <a:t>. </a:t>
            </a:r>
            <a:r>
              <a:rPr lang="en-US" sz="2000" i="1" dirty="0" err="1"/>
              <a:t>Sesungguhnya</a:t>
            </a:r>
            <a:r>
              <a:rPr lang="en-US" sz="2000" i="1" dirty="0"/>
              <a:t>, Allah </a:t>
            </a:r>
            <a:r>
              <a:rPr lang="en-US" sz="2000" i="1" dirty="0" err="1"/>
              <a:t>menyukai</a:t>
            </a:r>
            <a:r>
              <a:rPr lang="en-US" sz="2000" i="1" dirty="0"/>
              <a:t> </a:t>
            </a:r>
            <a:r>
              <a:rPr lang="en-US" sz="2000" i="1" dirty="0" err="1"/>
              <a:t>orang-orang</a:t>
            </a:r>
            <a:r>
              <a:rPr lang="en-US" sz="2000" i="1" dirty="0"/>
              <a:t> yang </a:t>
            </a:r>
            <a:r>
              <a:rPr lang="en-US" sz="2000" i="1" dirty="0" err="1"/>
              <a:t>berlaku</a:t>
            </a:r>
            <a:r>
              <a:rPr lang="en-US" sz="2000" i="1" dirty="0"/>
              <a:t> </a:t>
            </a:r>
            <a:r>
              <a:rPr lang="en-US" sz="2000" i="1" dirty="0" err="1"/>
              <a:t>adil</a:t>
            </a:r>
            <a:r>
              <a:rPr lang="en-US" sz="2000" i="1" dirty="0"/>
              <a:t>."</a:t>
            </a:r>
            <a:r>
              <a:rPr lang="en-US" sz="2000" dirty="0"/>
              <a:t> </a:t>
            </a:r>
            <a:r>
              <a:rPr lang="en-US" sz="2000" dirty="0" smtClean="0"/>
              <a:t> (</a:t>
            </a:r>
            <a:r>
              <a:rPr lang="en-US" sz="2000" dirty="0"/>
              <a:t>Al-</a:t>
            </a:r>
            <a:r>
              <a:rPr lang="en-US" sz="2000" dirty="0" err="1"/>
              <a:t>Mumtahanah</a:t>
            </a:r>
            <a:r>
              <a:rPr lang="en-US" sz="2000" dirty="0"/>
              <a:t>: 8)</a:t>
            </a:r>
          </a:p>
          <a:p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mewasiatkan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/>
              <a:t>gar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bijak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mereka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Majmu’ah</a:t>
            </a:r>
            <a:r>
              <a:rPr lang="en-US" dirty="0" smtClean="0"/>
              <a:t> </a:t>
            </a:r>
            <a:r>
              <a:rPr lang="en-US" dirty="0" err="1" smtClean="0"/>
              <a:t>Rasail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Edisi</a:t>
            </a:r>
            <a:r>
              <a:rPr lang="en-US" dirty="0" smtClean="0"/>
              <a:t> </a:t>
            </a:r>
            <a:r>
              <a:rPr lang="en-US" dirty="0" err="1" smtClean="0"/>
              <a:t>resminya</a:t>
            </a:r>
            <a:r>
              <a:rPr lang="en-US" dirty="0" smtClean="0"/>
              <a:t>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i="1" dirty="0" smtClean="0"/>
              <a:t>MIN TURATSIL IMAM AL-BANNA </a:t>
            </a:r>
            <a:r>
              <a:rPr lang="en-US" dirty="0" smtClean="0"/>
              <a:t>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15 </a:t>
            </a:r>
            <a:r>
              <a:rPr lang="en-US" dirty="0" err="1" smtClean="0"/>
              <a:t>buku</a:t>
            </a:r>
            <a:r>
              <a:rPr lang="en-US" dirty="0" smtClean="0"/>
              <a:t>, MR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Kitab</a:t>
            </a:r>
            <a:r>
              <a:rPr lang="en-US" i="1" dirty="0" smtClean="0"/>
              <a:t> 15</a:t>
            </a:r>
            <a:endParaRPr lang="en-US" dirty="0" smtClean="0"/>
          </a:p>
          <a:p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23 </a:t>
            </a:r>
            <a:r>
              <a:rPr lang="en-US" dirty="0" err="1" smtClean="0"/>
              <a:t>risalah</a:t>
            </a:r>
            <a:endParaRPr lang="en-US" dirty="0" smtClean="0"/>
          </a:p>
          <a:p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11 Mei 1934 (26 </a:t>
            </a:r>
            <a:r>
              <a:rPr lang="en-US" dirty="0" err="1" smtClean="0"/>
              <a:t>Muharam</a:t>
            </a:r>
            <a:r>
              <a:rPr lang="en-US" dirty="0" smtClean="0"/>
              <a:t> 1353)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Januari</a:t>
            </a:r>
            <a:r>
              <a:rPr lang="en-US" dirty="0" smtClean="0"/>
              <a:t> 1949</a:t>
            </a:r>
          </a:p>
          <a:p>
            <a:r>
              <a:rPr lang="en-US" dirty="0" err="1" smtClean="0"/>
              <a:t>Risalah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: </a:t>
            </a:r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dirty="0" err="1" smtClean="0"/>
              <a:t>Ilaa</a:t>
            </a:r>
            <a:r>
              <a:rPr lang="en-US" dirty="0" smtClean="0"/>
              <a:t> </a:t>
            </a:r>
            <a:r>
              <a:rPr lang="en-US" dirty="0" err="1" smtClean="0"/>
              <a:t>Ayyi</a:t>
            </a:r>
            <a:r>
              <a:rPr lang="en-US" dirty="0" smtClean="0"/>
              <a:t> </a:t>
            </a:r>
            <a:r>
              <a:rPr lang="en-US" dirty="0" err="1" smtClean="0"/>
              <a:t>Syai’in</a:t>
            </a:r>
            <a:r>
              <a:rPr lang="en-US" dirty="0" smtClean="0"/>
              <a:t> </a:t>
            </a:r>
            <a:r>
              <a:rPr lang="en-US" dirty="0" err="1" smtClean="0"/>
              <a:t>Nad’un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Na</a:t>
            </a:r>
            <a:r>
              <a:rPr lang="en-US" dirty="0" smtClean="0"/>
              <a:t>as”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Risa</a:t>
            </a:r>
            <a:r>
              <a:rPr lang="en-US" dirty="0" err="1" smtClean="0"/>
              <a:t>lah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: “</a:t>
            </a:r>
            <a:r>
              <a:rPr lang="en-US" dirty="0" err="1" smtClean="0"/>
              <a:t>Qadhiyyatuna</a:t>
            </a:r>
            <a:r>
              <a:rPr lang="en-US" dirty="0" smtClean="0"/>
              <a:t>”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Sikap</a:t>
            </a:r>
            <a:r>
              <a:rPr lang="en-US" dirty="0" smtClean="0"/>
              <a:t> Islam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Islam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ajaran</a:t>
            </a:r>
            <a:r>
              <a:rPr lang="en-US" sz="2400" dirty="0"/>
              <a:t> yang </a:t>
            </a:r>
            <a:r>
              <a:rPr lang="en-US" sz="2400" dirty="0" err="1"/>
              <a:t>mensakralkan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</a:t>
            </a:r>
            <a:r>
              <a:rPr lang="en-US" sz="2400" dirty="0" err="1"/>
              <a:t>umat</a:t>
            </a:r>
            <a:r>
              <a:rPr lang="en-US" sz="2400" dirty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(49:13)</a:t>
            </a:r>
          </a:p>
          <a:p>
            <a:r>
              <a:rPr lang="en-US" sz="2400" dirty="0"/>
              <a:t>Islam </a:t>
            </a:r>
            <a:r>
              <a:rPr lang="en-US" sz="2400" dirty="0" err="1"/>
              <a:t>mensakralkan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agama. </a:t>
            </a:r>
            <a:r>
              <a:rPr lang="en-US" sz="2400" dirty="0" err="1"/>
              <a:t>Karenanya</a:t>
            </a:r>
            <a:r>
              <a:rPr lang="en-US" sz="2400" dirty="0"/>
              <a:t>,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mengikis</a:t>
            </a:r>
            <a:r>
              <a:rPr lang="en-US" sz="2400" dirty="0"/>
              <a:t> </a:t>
            </a:r>
            <a:r>
              <a:rPr lang="en-US" sz="2400" dirty="0" err="1"/>
              <a:t>fanatisme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mewajibkan</a:t>
            </a:r>
            <a:r>
              <a:rPr lang="en-US" sz="2400" dirty="0"/>
              <a:t> </a:t>
            </a:r>
            <a:r>
              <a:rPr lang="en-US" sz="2400" dirty="0" err="1"/>
              <a:t>pemeluknya</a:t>
            </a:r>
            <a:r>
              <a:rPr lang="en-US" sz="2400" dirty="0"/>
              <a:t> </a:t>
            </a:r>
            <a:r>
              <a:rPr lang="en-US" sz="2400" dirty="0" err="1"/>
              <a:t>mengimani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risalah</a:t>
            </a:r>
            <a:r>
              <a:rPr lang="en-US" sz="2400" dirty="0"/>
              <a:t> </a:t>
            </a:r>
            <a:r>
              <a:rPr lang="en-US" sz="2400" dirty="0" err="1" smtClean="0"/>
              <a:t>langit</a:t>
            </a:r>
            <a:r>
              <a:rPr lang="en-US" sz="2400" dirty="0"/>
              <a:t> </a:t>
            </a:r>
            <a:r>
              <a:rPr lang="en-US" sz="2400" dirty="0" smtClean="0"/>
              <a:t>(2:136-138)</a:t>
            </a:r>
          </a:p>
          <a:p>
            <a:r>
              <a:rPr lang="en-US" sz="2400" dirty="0"/>
              <a:t>Islam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mensakralkan</a:t>
            </a:r>
            <a:r>
              <a:rPr lang="en-US" sz="2400" dirty="0"/>
              <a:t> </a:t>
            </a:r>
            <a:r>
              <a:rPr lang="en-US" sz="2400" dirty="0" err="1"/>
              <a:t>ikatan</a:t>
            </a:r>
            <a:r>
              <a:rPr lang="en-US" sz="2400" dirty="0"/>
              <a:t> agama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,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berlebihan</a:t>
            </a:r>
            <a:r>
              <a:rPr lang="en-US" sz="2400" dirty="0"/>
              <a:t> </a:t>
            </a:r>
            <a:r>
              <a:rPr lang="en-US" sz="2400" dirty="0" err="1"/>
              <a:t>memuji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,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memusuhi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smtClean="0"/>
              <a:t>lain (49:10)</a:t>
            </a:r>
            <a:endParaRPr lang="en-US" sz="2400" dirty="0"/>
          </a:p>
          <a:p>
            <a:pPr lvl="1"/>
            <a:r>
              <a:rPr lang="en-US" sz="2000" dirty="0"/>
              <a:t>Islam yang </a:t>
            </a:r>
            <a:r>
              <a:rPr lang="en-US" sz="2000" dirty="0" err="1"/>
              <a:t>dibangun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tabiat</a:t>
            </a:r>
            <a:r>
              <a:rPr lang="en-US" sz="2000" dirty="0"/>
              <a:t> </a:t>
            </a:r>
            <a:r>
              <a:rPr lang="en-US" sz="2000" dirty="0" err="1"/>
              <a:t>keseimbangan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keobyektifan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melahirkan</a:t>
            </a:r>
            <a:r>
              <a:rPr lang="en-US" sz="2000" dirty="0"/>
              <a:t> </a:t>
            </a:r>
            <a:r>
              <a:rPr lang="en-US" sz="2000" dirty="0" err="1"/>
              <a:t>pengikut</a:t>
            </a:r>
            <a:r>
              <a:rPr lang="en-US" sz="2000" dirty="0"/>
              <a:t> yang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sebab</a:t>
            </a:r>
            <a:r>
              <a:rPr lang="en-US" sz="2000" dirty="0"/>
              <a:t> </a:t>
            </a:r>
            <a:r>
              <a:rPr lang="en-US" sz="2000" dirty="0" err="1"/>
              <a:t>terceraiberaikannya</a:t>
            </a:r>
            <a:r>
              <a:rPr lang="en-US" sz="2000" dirty="0"/>
              <a:t> </a:t>
            </a:r>
            <a:r>
              <a:rPr lang="en-US" sz="2000" dirty="0" err="1"/>
              <a:t>persatuan</a:t>
            </a:r>
            <a:r>
              <a:rPr lang="en-US" sz="2000" dirty="0"/>
              <a:t>. </a:t>
            </a:r>
            <a:r>
              <a:rPr lang="en-US" sz="2000" dirty="0" err="1"/>
              <a:t>Sebaliknya</a:t>
            </a:r>
            <a:r>
              <a:rPr lang="en-US" sz="2000" dirty="0"/>
              <a:t>,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bg1"/>
                </a:solidFill>
              </a:rPr>
              <a:t>ba</a:t>
            </a:r>
            <a:r>
              <a:rPr lang="en-US" sz="2000" dirty="0" err="1"/>
              <a:t>hkan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kesakralan</a:t>
            </a:r>
            <a:r>
              <a:rPr lang="en-US" sz="2000" dirty="0"/>
              <a:t> agama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persatuan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bg1"/>
                </a:solidFill>
              </a:rPr>
              <a:t>yan</a:t>
            </a:r>
            <a:r>
              <a:rPr lang="en-US" sz="2000" dirty="0"/>
              <a:t>g </a:t>
            </a:r>
            <a:r>
              <a:rPr lang="en-US" sz="2000" dirty="0" err="1"/>
              <a:t>sebelumnya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mendapat</a:t>
            </a:r>
            <a:r>
              <a:rPr lang="en-US" sz="2000" dirty="0"/>
              <a:t> </a:t>
            </a:r>
            <a:r>
              <a:rPr lang="en-US" sz="2000" dirty="0" err="1"/>
              <a:t>legitimasi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</a:t>
            </a:r>
            <a:r>
              <a:rPr lang="en-US" sz="2000" dirty="0" err="1" smtClean="0"/>
              <a:t>adaban</a:t>
            </a:r>
            <a:endParaRPr lang="en-US" sz="2000" dirty="0"/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Sikap</a:t>
            </a:r>
            <a:r>
              <a:rPr lang="en-US" dirty="0" smtClean="0"/>
              <a:t> Islam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Islam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batasan-batasan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cermat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diputus</a:t>
            </a:r>
            <a:r>
              <a:rPr lang="en-US" dirty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(60:9)</a:t>
            </a:r>
            <a:endParaRPr lang="en-US" dirty="0"/>
          </a:p>
          <a:p>
            <a:r>
              <a:rPr lang="en-US" dirty="0" err="1"/>
              <a:t>Sikap</a:t>
            </a:r>
            <a:r>
              <a:rPr lang="en-US" dirty="0"/>
              <a:t> Islam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perdamaian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kelembutan</a:t>
            </a:r>
            <a:r>
              <a:rPr lang="en-US" dirty="0"/>
              <a:t>,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berhati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rusak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>
                <a:solidFill>
                  <a:schemeClr val="bg1"/>
                </a:solidFill>
              </a:rPr>
              <a:t>ke</a:t>
            </a:r>
            <a:r>
              <a:rPr lang="en-US" dirty="0" err="1"/>
              <a:t>jahatan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 smtClean="0"/>
              <a:t>merajalela</a:t>
            </a:r>
            <a:r>
              <a:rPr lang="en-US" dirty="0"/>
              <a:t> </a:t>
            </a:r>
            <a:r>
              <a:rPr lang="en-US" dirty="0" smtClean="0"/>
              <a:t>(3:118-119)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0050" lvl="0">
              <a:buNone/>
            </a:pPr>
            <a:r>
              <a:rPr lang="sv-SE" sz="2800" dirty="0" smtClean="0"/>
              <a:t>ISLAM TIDAK MENGERUHKAN HUBUNGAN KITA DENGAN BARAT </a:t>
            </a:r>
            <a:br>
              <a:rPr lang="sv-SE" sz="2800" dirty="0" smtClean="0"/>
            </a:br>
            <a:r>
              <a:rPr lang="sv-SE" sz="2800" dirty="0" smtClean="0"/>
              <a:t>(</a:t>
            </a:r>
            <a:r>
              <a:rPr lang="ar-SA" sz="2800" dirty="0" smtClean="0"/>
              <a:t>اْلإِسْلاَمُ لاَ يُعَكِّرُ صَفْوَ اْلعَلاَئِقِِ بَيْنَنَا وَبَيْنَ اْلغَرْبِ</a:t>
            </a:r>
            <a:r>
              <a:rPr lang="sv-SE" sz="2800" dirty="0" smtClean="0"/>
              <a:t>)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menduga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Islam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modern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menjauhkan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negara-negara</a:t>
            </a:r>
            <a:r>
              <a:rPr lang="en-US" sz="2400" dirty="0" smtClean="0"/>
              <a:t> Barat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mengeruhkan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 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, yang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 </a:t>
            </a:r>
            <a:r>
              <a:rPr lang="en-US" sz="2400" dirty="0" err="1" smtClean="0"/>
              <a:t>harmonis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dugaan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benar-benar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.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</a:p>
          <a:p>
            <a:pPr lvl="1"/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negara-negara</a:t>
            </a:r>
            <a:r>
              <a:rPr lang="en-US" sz="1800" dirty="0" smtClean="0"/>
              <a:t> Barat </a:t>
            </a:r>
            <a:r>
              <a:rPr lang="en-US" sz="1800" dirty="0" err="1" smtClean="0"/>
              <a:t>berburuk</a:t>
            </a:r>
            <a:r>
              <a:rPr lang="en-US" sz="1800" dirty="0" smtClean="0"/>
              <a:t> </a:t>
            </a:r>
            <a:r>
              <a:rPr lang="en-US" sz="1800" dirty="0" err="1" smtClean="0"/>
              <a:t>sangka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pernah</a:t>
            </a:r>
            <a:r>
              <a:rPr lang="en-US" sz="1800" dirty="0" smtClean="0"/>
              <a:t> </a:t>
            </a:r>
            <a:r>
              <a:rPr lang="en-US" sz="1800" dirty="0" err="1" smtClean="0"/>
              <a:t>ridha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;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menganut</a:t>
            </a:r>
            <a:r>
              <a:rPr lang="en-US" sz="1800" dirty="0" smtClean="0"/>
              <a:t> Islam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selainnya</a:t>
            </a:r>
            <a:r>
              <a:rPr lang="en-US" sz="1800" dirty="0" smtClean="0"/>
              <a:t>. </a:t>
            </a:r>
          </a:p>
          <a:p>
            <a:pPr lvl="1"/>
            <a:r>
              <a:rPr lang="en-US" sz="1800" dirty="0" err="1" smtClean="0"/>
              <a:t>Namun</a:t>
            </a:r>
            <a:r>
              <a:rPr lang="en-US" sz="1800" dirty="0" smtClean="0"/>
              <a:t>,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 </a:t>
            </a:r>
            <a:r>
              <a:rPr lang="en-US" sz="1800" dirty="0" err="1" smtClean="0"/>
              <a:t>ingin</a:t>
            </a:r>
            <a:r>
              <a:rPr lang="en-US" sz="1800" dirty="0" smtClean="0"/>
              <a:t> </a:t>
            </a:r>
            <a:r>
              <a:rPr lang="en-US" sz="1800" dirty="0" err="1" smtClean="0"/>
              <a:t>menjalin</a:t>
            </a:r>
            <a:r>
              <a:rPr lang="en-US" sz="1800" dirty="0" smtClean="0"/>
              <a:t> </a:t>
            </a:r>
            <a:r>
              <a:rPr lang="en-US" sz="1800" dirty="0" err="1" smtClean="0"/>
              <a:t>persahabatan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tulus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saling</a:t>
            </a:r>
            <a:r>
              <a:rPr lang="en-US" sz="1800" dirty="0" smtClean="0"/>
              <a:t> </a:t>
            </a:r>
            <a:r>
              <a:rPr lang="en-US" sz="1800" dirty="0" err="1" smtClean="0"/>
              <a:t>mempercayai</a:t>
            </a:r>
            <a:r>
              <a:rPr lang="en-US" sz="1800" dirty="0" smtClean="0"/>
              <a:t>, 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sebenarnya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juru</a:t>
            </a:r>
            <a:r>
              <a:rPr lang="en-US" sz="1800" dirty="0" smtClean="0"/>
              <a:t> </a:t>
            </a:r>
            <a:r>
              <a:rPr lang="en-US" sz="1800" dirty="0" err="1" smtClean="0"/>
              <a:t>bicara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politisi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menyatakan</a:t>
            </a:r>
            <a:r>
              <a:rPr lang="en-US" sz="1800" dirty="0" smtClean="0"/>
              <a:t>,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negara</a:t>
            </a:r>
            <a:r>
              <a:rPr lang="en-US" sz="1800" dirty="0" smtClean="0"/>
              <a:t> </a:t>
            </a:r>
            <a:r>
              <a:rPr lang="en-US" sz="1800" dirty="0" err="1" smtClean="0"/>
              <a:t>bebas</a:t>
            </a:r>
            <a:r>
              <a:rPr lang="en-US" sz="1800" dirty="0" smtClean="0"/>
              <a:t> 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diterapkan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buminya</a:t>
            </a:r>
            <a:r>
              <a:rPr lang="en-US" sz="1800" dirty="0" smtClean="0"/>
              <a:t>, </a:t>
            </a:r>
            <a:r>
              <a:rPr lang="en-US" sz="1800" dirty="0" err="1" smtClean="0"/>
              <a:t>selama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</a:t>
            </a:r>
            <a:r>
              <a:rPr lang="en-US" sz="1800" dirty="0" err="1" smtClean="0"/>
              <a:t>engganggu</a:t>
            </a:r>
            <a:r>
              <a:rPr lang="en-US" sz="1800" dirty="0" smtClean="0"/>
              <a:t> </a:t>
            </a:r>
            <a:r>
              <a:rPr lang="en-US" sz="1800" dirty="0" err="1" smtClean="0"/>
              <a:t>hak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Sikap</a:t>
            </a:r>
            <a:r>
              <a:rPr lang="en-US" dirty="0" smtClean="0"/>
              <a:t> Islam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Islam yang </a:t>
            </a:r>
            <a:r>
              <a:rPr lang="en-US" sz="2800" dirty="0" err="1" smtClean="0"/>
              <a:t>mengajarkan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pemeliharaan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perjanjian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kesepakatan</a:t>
            </a:r>
            <a:r>
              <a:rPr lang="en-US" sz="2800" dirty="0" smtClean="0"/>
              <a:t> (17:34, 9:4, 7)</a:t>
            </a:r>
          </a:p>
          <a:p>
            <a:r>
              <a:rPr lang="en-US" sz="2800" dirty="0" err="1" smtClean="0"/>
              <a:t>Bahkan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mengajarkan</a:t>
            </a:r>
            <a:r>
              <a:rPr lang="en-US" sz="2800" dirty="0" smtClean="0"/>
              <a:t> agar </a:t>
            </a:r>
            <a:r>
              <a:rPr lang="en-US" sz="2800" dirty="0" err="1" smtClean="0"/>
              <a:t>memuliakan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pengungsi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perlindungan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meminta</a:t>
            </a:r>
            <a:r>
              <a:rPr lang="en-US" sz="2800" dirty="0" smtClean="0"/>
              <a:t> </a:t>
            </a:r>
            <a:r>
              <a:rPr lang="en-US" sz="2800" dirty="0" err="1" smtClean="0"/>
              <a:t>perlindungan</a:t>
            </a:r>
            <a:r>
              <a:rPr lang="en-US" sz="2800" dirty="0" smtClean="0"/>
              <a:t> (9:6)</a:t>
            </a:r>
          </a:p>
          <a:p>
            <a:r>
              <a:rPr lang="pt-BR" sz="2800" dirty="0" smtClean="0"/>
              <a:t>Kita mengatakan, sebaiknya Eropa menerapkan </a:t>
            </a:r>
            <a:r>
              <a:rPr lang="pt-BR" sz="2800" dirty="0" smtClean="0">
                <a:solidFill>
                  <a:schemeClr val="bg1"/>
                </a:solidFill>
              </a:rPr>
              <a:t>teo</a:t>
            </a:r>
            <a:r>
              <a:rPr lang="pt-BR" sz="2800" dirty="0" smtClean="0"/>
              <a:t>ri-teori yang benar dalam berinteraksi dengan </a:t>
            </a:r>
            <a:r>
              <a:rPr lang="pt-BR" sz="2800" dirty="0" smtClean="0">
                <a:solidFill>
                  <a:schemeClr val="bg1"/>
                </a:solidFill>
              </a:rPr>
              <a:t>sesa</a:t>
            </a:r>
            <a:r>
              <a:rPr lang="pt-BR" sz="2800" dirty="0" smtClean="0"/>
              <a:t>ma negara bagiannya. Sebab itulah yang </a:t>
            </a:r>
            <a:r>
              <a:rPr lang="pt-BR" sz="2800" dirty="0" smtClean="0">
                <a:solidFill>
                  <a:schemeClr val="bg1"/>
                </a:solidFill>
              </a:rPr>
              <a:t>lebih</a:t>
            </a:r>
            <a:r>
              <a:rPr lang="pt-BR" sz="2800" dirty="0" smtClean="0"/>
              <a:t> baik bagi mereka dan lebih kekal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0050" lvl="0">
              <a:buNone/>
            </a:pPr>
            <a:r>
              <a:rPr lang="en-US" sz="2800" dirty="0" smtClean="0"/>
              <a:t>PILAR-PILAR KEBANGKITAN DI TIMUR TIDAK SAMA DENGAN DI BARAT </a:t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ar-SA" sz="2800" dirty="0" smtClean="0"/>
              <a:t>أُصُوْلُ اْلنَهْضَةِ فِي الشَّرْقِ غَيْرُ أُصُوْلِهَا اْلغَرْبِ</a:t>
            </a:r>
            <a:r>
              <a:rPr lang="en-US" sz="2800" dirty="0" smtClean="0"/>
              <a:t>)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penyebab</a:t>
            </a:r>
            <a:r>
              <a:rPr lang="en-US" sz="2000" dirty="0" smtClean="0"/>
              <a:t> </a:t>
            </a:r>
            <a:r>
              <a:rPr lang="en-US" sz="2000" dirty="0" err="1" smtClean="0"/>
              <a:t>bangsa-bangsa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Timur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Islam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taklid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Barat,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studi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tokoh</a:t>
            </a:r>
            <a:r>
              <a:rPr lang="en-US" sz="2000" dirty="0" smtClean="0"/>
              <a:t> </a:t>
            </a:r>
            <a:r>
              <a:rPr lang="en-US" sz="2000" dirty="0" err="1" smtClean="0"/>
              <a:t>kebangkitan</a:t>
            </a:r>
            <a:r>
              <a:rPr lang="en-US" sz="2000" dirty="0" smtClean="0"/>
              <a:t>,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kebangkitan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, </a:t>
            </a:r>
            <a:r>
              <a:rPr lang="en-US" sz="2000" dirty="0" err="1" smtClean="0"/>
              <a:t>kecuali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meruntuhkan</a:t>
            </a:r>
            <a:r>
              <a:rPr lang="en-US" sz="2000" dirty="0" smtClean="0"/>
              <a:t> agama, </a:t>
            </a:r>
            <a:r>
              <a:rPr lang="en-US" sz="2000" dirty="0" err="1" smtClean="0"/>
              <a:t>menghancurkan</a:t>
            </a:r>
            <a:r>
              <a:rPr lang="en-US" sz="2000" dirty="0" smtClean="0"/>
              <a:t> </a:t>
            </a:r>
            <a:r>
              <a:rPr lang="en-US" sz="2000" dirty="0" err="1" smtClean="0"/>
              <a:t>gereja</a:t>
            </a:r>
            <a:r>
              <a:rPr lang="en-US" sz="2000" dirty="0" smtClean="0"/>
              <a:t>, </a:t>
            </a:r>
            <a:r>
              <a:rPr lang="en-US" sz="2000" dirty="0" err="1" smtClean="0"/>
              <a:t>membebaskan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kekuasaan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pendeta</a:t>
            </a:r>
            <a:r>
              <a:rPr lang="en-US" sz="2000" dirty="0" smtClean="0"/>
              <a:t>, </a:t>
            </a:r>
            <a:r>
              <a:rPr lang="en-US" sz="2000" dirty="0" err="1" smtClean="0"/>
              <a:t>pastur</a:t>
            </a:r>
            <a:r>
              <a:rPr lang="en-US" sz="2000" dirty="0" smtClean="0"/>
              <a:t>, </a:t>
            </a:r>
            <a:r>
              <a:rPr lang="en-US" sz="2000" dirty="0" err="1" smtClean="0"/>
              <a:t>Paus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tokoh-tokoh</a:t>
            </a:r>
            <a:r>
              <a:rPr lang="en-US" sz="2000" dirty="0" smtClean="0"/>
              <a:t> spiritual, </a:t>
            </a:r>
            <a:r>
              <a:rPr lang="en-US" sz="2000" dirty="0" err="1" smtClean="0"/>
              <a:t>menghilangkan</a:t>
            </a:r>
            <a:r>
              <a:rPr lang="en-US" sz="2000" dirty="0" smtClean="0"/>
              <a:t> </a:t>
            </a:r>
            <a:r>
              <a:rPr lang="en-US" sz="2000" dirty="0" err="1" smtClean="0"/>
              <a:t>aspek-aspek</a:t>
            </a:r>
            <a:r>
              <a:rPr lang="en-US" sz="2000" dirty="0" smtClean="0"/>
              <a:t> </a:t>
            </a:r>
            <a:r>
              <a:rPr lang="en-US" sz="2000" dirty="0" err="1" smtClean="0"/>
              <a:t>kekuasaan</a:t>
            </a:r>
            <a:r>
              <a:rPr lang="en-US" sz="2000" dirty="0" smtClean="0"/>
              <a:t> agama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tengah</a:t>
            </a:r>
            <a:r>
              <a:rPr lang="en-US" sz="2000" dirty="0" smtClean="0"/>
              <a:t> </a:t>
            </a:r>
            <a:r>
              <a:rPr lang="en-US" sz="2000" dirty="0" err="1" smtClean="0"/>
              <a:t>umat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benar-benar</a:t>
            </a:r>
            <a:r>
              <a:rPr lang="en-US" sz="2000" dirty="0" smtClean="0"/>
              <a:t> </a:t>
            </a:r>
            <a:r>
              <a:rPr lang="en-US" sz="2000" dirty="0" err="1" smtClean="0"/>
              <a:t>memisahkan</a:t>
            </a:r>
            <a:r>
              <a:rPr lang="en-US" sz="2000" dirty="0" smtClean="0"/>
              <a:t> agama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pengelolaan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bangsa</a:t>
            </a:r>
            <a:r>
              <a:rPr lang="en-US" sz="2000" dirty="0" smtClean="0"/>
              <a:t> Barat,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umat</a:t>
            </a:r>
            <a:r>
              <a:rPr lang="en-US" sz="2000" dirty="0" smtClean="0"/>
              <a:t> Islam. </a:t>
            </a:r>
            <a:r>
              <a:rPr lang="en-US" sz="2000" dirty="0" err="1" smtClean="0"/>
              <a:t>Sebab</a:t>
            </a:r>
            <a:r>
              <a:rPr lang="en-US" sz="2000" dirty="0" smtClean="0"/>
              <a:t> </a:t>
            </a:r>
            <a:r>
              <a:rPr lang="en-US" sz="2000" dirty="0" err="1" smtClean="0"/>
              <a:t>tabiat</a:t>
            </a:r>
            <a:r>
              <a:rPr lang="en-US" sz="2000" dirty="0" smtClean="0"/>
              <a:t> </a:t>
            </a:r>
            <a:r>
              <a:rPr lang="en-US" sz="2000" dirty="0" err="1" smtClean="0"/>
              <a:t>ajaran</a:t>
            </a:r>
            <a:r>
              <a:rPr lang="en-US" sz="2000" dirty="0" smtClean="0"/>
              <a:t> Islam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tabiat</a:t>
            </a:r>
            <a:r>
              <a:rPr lang="en-US" sz="2000" dirty="0" smtClean="0"/>
              <a:t> </a:t>
            </a:r>
            <a:r>
              <a:rPr lang="en-US" sz="2000" dirty="0" err="1" smtClean="0"/>
              <a:t>ajaran</a:t>
            </a:r>
            <a:r>
              <a:rPr lang="en-US" sz="2000" dirty="0" smtClean="0"/>
              <a:t>  agama  </a:t>
            </a:r>
            <a:r>
              <a:rPr lang="en-US" sz="2000" dirty="0" err="1" smtClean="0"/>
              <a:t>mana</a:t>
            </a:r>
            <a:r>
              <a:rPr lang="en-US" sz="2000" dirty="0" smtClean="0"/>
              <a:t>  pun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</a:t>
            </a:r>
            <a:r>
              <a:rPr lang="en-US" sz="2000" dirty="0" err="1" smtClean="0"/>
              <a:t>kuasaan</a:t>
            </a:r>
            <a:r>
              <a:rPr lang="en-US" sz="2000" dirty="0" smtClean="0"/>
              <a:t> </a:t>
            </a:r>
            <a:r>
              <a:rPr lang="en-US" sz="2000" dirty="0" err="1" smtClean="0"/>
              <a:t>tokoh</a:t>
            </a:r>
            <a:r>
              <a:rPr lang="en-US" sz="2000" dirty="0" smtClean="0"/>
              <a:t> agama </a:t>
            </a:r>
            <a:r>
              <a:rPr lang="en-US" sz="2000" dirty="0" err="1" smtClean="0"/>
              <a:t>dalam</a:t>
            </a:r>
            <a:r>
              <a:rPr lang="en-US" sz="2000" dirty="0" smtClean="0"/>
              <a:t> Islam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terbatas</a:t>
            </a:r>
            <a:r>
              <a:rPr lang="en-US" sz="2000" dirty="0" smtClean="0"/>
              <a:t>.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</a:t>
            </a:r>
            <a:r>
              <a:rPr lang="en-US" sz="2000" dirty="0" err="1" smtClean="0"/>
              <a:t>punyai</a:t>
            </a:r>
            <a:r>
              <a:rPr lang="en-US" sz="2000" dirty="0" smtClean="0"/>
              <a:t> </a:t>
            </a:r>
            <a:r>
              <a:rPr lang="en-US" sz="2000" dirty="0" err="1" smtClean="0"/>
              <a:t>kekuasaan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mengubah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. </a:t>
            </a:r>
            <a:r>
              <a:rPr lang="en-US" sz="2000" dirty="0" err="1" smtClean="0"/>
              <a:t>Inilah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menjadikan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kaidah</a:t>
            </a:r>
            <a:r>
              <a:rPr lang="en-US" sz="2000" dirty="0" err="1" smtClean="0"/>
              <a:t>-kaidah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Islam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menyesuaikan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perkem</a:t>
            </a:r>
            <a:r>
              <a:rPr lang="en-US" sz="2000" dirty="0" err="1" smtClean="0"/>
              <a:t>bangan</a:t>
            </a:r>
            <a:r>
              <a:rPr lang="en-US" sz="2000" dirty="0" smtClean="0"/>
              <a:t> </a:t>
            </a:r>
            <a:r>
              <a:rPr lang="en-US" sz="2000" dirty="0" err="1" smtClean="0"/>
              <a:t>zaman</a:t>
            </a:r>
            <a:r>
              <a:rPr lang="en-US" sz="2000" dirty="0" smtClean="0"/>
              <a:t>, </a:t>
            </a:r>
            <a:r>
              <a:rPr lang="en-US" sz="2000" dirty="0" err="1" smtClean="0"/>
              <a:t>mengajak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kemajuan</a:t>
            </a:r>
            <a:r>
              <a:rPr lang="en-US" sz="2000" dirty="0" smtClean="0"/>
              <a:t>, </a:t>
            </a:r>
            <a:r>
              <a:rPr lang="en-US" sz="2000" dirty="0" err="1" smtClean="0"/>
              <a:t>mendukung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penget</a:t>
            </a:r>
            <a:r>
              <a:rPr lang="en-US" sz="2000" dirty="0" err="1" smtClean="0"/>
              <a:t>ahuan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melindungi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ulama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 smtClean="0"/>
              <a:t>Pilar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Kami</a:t>
            </a:r>
            <a:r>
              <a:rPr lang="en-US" sz="2400" dirty="0" smtClean="0"/>
              <a:t> </a:t>
            </a:r>
            <a:r>
              <a:rPr lang="en-US" sz="2400" dirty="0" err="1" smtClean="0"/>
              <a:t>yakin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obyektif</a:t>
            </a:r>
            <a:r>
              <a:rPr lang="en-US" sz="2400" dirty="0" smtClean="0"/>
              <a:t> </a:t>
            </a:r>
            <a:r>
              <a:rPr lang="en-US" sz="2400" dirty="0" err="1" smtClean="0"/>
              <a:t>sepakat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kami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perasaan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kebangkitan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menghancurkan</a:t>
            </a:r>
            <a:r>
              <a:rPr lang="en-US" sz="2400" dirty="0" smtClean="0"/>
              <a:t> agama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panglima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kebangkitan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baru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kebangkitan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dibangun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pilar-pilar</a:t>
            </a:r>
            <a:r>
              <a:rPr lang="en-US" sz="2400" dirty="0" smtClean="0"/>
              <a:t> </a:t>
            </a:r>
            <a:r>
              <a:rPr lang="en-US" sz="2400" dirty="0" err="1" smtClean="0"/>
              <a:t>kuat</a:t>
            </a:r>
            <a:r>
              <a:rPr lang="en-US" sz="2400" dirty="0" smtClean="0"/>
              <a:t>;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/>
              <a:t>akhlak</a:t>
            </a:r>
            <a:r>
              <a:rPr lang="en-US" sz="2000" dirty="0" smtClean="0"/>
              <a:t> </a:t>
            </a:r>
            <a:r>
              <a:rPr lang="en-US" sz="2000" dirty="0" err="1" smtClean="0"/>
              <a:t>mulia</a:t>
            </a:r>
            <a:r>
              <a:rPr lang="en-US" sz="2000" dirty="0" smtClean="0"/>
              <a:t> (</a:t>
            </a:r>
            <a:r>
              <a:rPr lang="ar-SA" sz="2000" dirty="0" smtClean="0"/>
              <a:t>الْخُلُقِ اْلفَاضِلِ</a:t>
            </a:r>
            <a:r>
              <a:rPr lang="en-US" sz="2000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/>
              <a:t>ilmu</a:t>
            </a:r>
            <a:r>
              <a:rPr lang="en-US" sz="2000" dirty="0" smtClean="0"/>
              <a:t> yang </a:t>
            </a:r>
            <a:r>
              <a:rPr lang="en-US" sz="2000" dirty="0" err="1" smtClean="0"/>
              <a:t>luas</a:t>
            </a:r>
            <a:r>
              <a:rPr lang="en-US" sz="2000" dirty="0" smtClean="0"/>
              <a:t> (</a:t>
            </a:r>
            <a:r>
              <a:rPr lang="ar-SA" sz="2000" dirty="0" smtClean="0"/>
              <a:t>اْلعِلْمِ اْلغَزِيْرِ</a:t>
            </a:r>
            <a:r>
              <a:rPr lang="en-US" sz="2000" dirty="0" smtClean="0"/>
              <a:t>),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/>
              <a:t>kekuatan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mencukupi</a:t>
            </a:r>
            <a:r>
              <a:rPr lang="en-US" sz="2000" dirty="0" smtClean="0"/>
              <a:t> (</a:t>
            </a:r>
            <a:r>
              <a:rPr lang="ar-SA" sz="2000" dirty="0" smtClean="0"/>
              <a:t>اْلقُوَّةِ السَّابِغَةِ </a:t>
            </a:r>
            <a:r>
              <a:rPr lang="en-US" sz="2000" dirty="0" smtClean="0"/>
              <a:t>).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Dan,</a:t>
            </a:r>
            <a:r>
              <a:rPr lang="en-US" sz="2400" dirty="0" smtClean="0"/>
              <a:t> </a:t>
            </a:r>
            <a:r>
              <a:rPr lang="en-US" sz="2400" dirty="0" err="1" smtClean="0"/>
              <a:t>inilah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diperintahkan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Islam.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0050" lvl="0">
              <a:buNone/>
            </a:pPr>
            <a:r>
              <a:rPr lang="pt-BR" sz="3200" b="1" dirty="0" smtClean="0"/>
              <a:t>TOKOH AGAMA BUKANLAH AGAMA ITU SENDIRI (</a:t>
            </a:r>
            <a:r>
              <a:rPr lang="ar-SA" sz="3200" dirty="0" smtClean="0"/>
              <a:t>رِجَالُ الدِّيْنِ غَيْرُ الدِّيْنِ نَفْسِهُ</a:t>
            </a:r>
            <a:r>
              <a:rPr lang="pt-BR" sz="3200" b="1" dirty="0" smtClean="0"/>
              <a:t>)</a:t>
            </a:r>
            <a:endParaRPr lang="id-ID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Di </a:t>
            </a:r>
            <a:r>
              <a:rPr lang="en-US" sz="2600" dirty="0" err="1" smtClean="0"/>
              <a:t>antara</a:t>
            </a:r>
            <a:r>
              <a:rPr lang="en-US" sz="2600" dirty="0" smtClean="0"/>
              <a:t> </a:t>
            </a:r>
            <a:r>
              <a:rPr lang="en-US" sz="2600" dirty="0" err="1" smtClean="0"/>
              <a:t>alasan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dipegang</a:t>
            </a:r>
            <a:r>
              <a:rPr lang="en-US" sz="2600" dirty="0" smtClean="0"/>
              <a:t> </a:t>
            </a:r>
            <a:r>
              <a:rPr lang="en-US" sz="2600" dirty="0" err="1" smtClean="0"/>
              <a:t>para</a:t>
            </a:r>
            <a:r>
              <a:rPr lang="en-US" sz="2600" dirty="0" smtClean="0"/>
              <a:t> </a:t>
            </a:r>
            <a:r>
              <a:rPr lang="en-US" sz="2600" dirty="0" err="1" smtClean="0"/>
              <a:t>pengekor</a:t>
            </a:r>
            <a:r>
              <a:rPr lang="en-US" sz="2600" dirty="0" smtClean="0"/>
              <a:t> Barat </a:t>
            </a:r>
            <a:r>
              <a:rPr lang="en-US" sz="2600" dirty="0" err="1" smtClean="0"/>
              <a:t>adalah</a:t>
            </a:r>
            <a:r>
              <a:rPr lang="en-US" sz="2600" dirty="0" smtClean="0"/>
              <a:t>, </a:t>
            </a:r>
            <a:r>
              <a:rPr lang="en-US" sz="2600" dirty="0" err="1" smtClean="0"/>
              <a:t>membesar-besarkan</a:t>
            </a:r>
            <a:r>
              <a:rPr lang="en-US" sz="2600" dirty="0" smtClean="0"/>
              <a:t> </a:t>
            </a:r>
            <a:r>
              <a:rPr lang="en-US" sz="2600" dirty="0" err="1" smtClean="0"/>
              <a:t>perilaku</a:t>
            </a:r>
            <a:r>
              <a:rPr lang="en-US" sz="2600" dirty="0" smtClean="0"/>
              <a:t> </a:t>
            </a:r>
            <a:r>
              <a:rPr lang="en-US" sz="2600" dirty="0" err="1" smtClean="0"/>
              <a:t>tokoh</a:t>
            </a:r>
            <a:r>
              <a:rPr lang="en-US" sz="2600" dirty="0" smtClean="0"/>
              <a:t> agama Islam yang </a:t>
            </a:r>
            <a:r>
              <a:rPr lang="en-US" sz="2600" dirty="0" err="1" smtClean="0"/>
              <a:t>berseberangan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kebangkitan</a:t>
            </a:r>
            <a:r>
              <a:rPr lang="en-US" sz="2600" dirty="0" smtClean="0"/>
              <a:t> </a:t>
            </a:r>
            <a:r>
              <a:rPr lang="en-US" sz="2600" dirty="0" err="1" smtClean="0"/>
              <a:t>nasional</a:t>
            </a:r>
            <a:r>
              <a:rPr lang="en-US" sz="2600" dirty="0" smtClean="0"/>
              <a:t>, </a:t>
            </a:r>
            <a:r>
              <a:rPr lang="en-US" sz="2600" dirty="0" err="1" smtClean="0"/>
              <a:t>kejahatan</a:t>
            </a:r>
            <a:r>
              <a:rPr lang="en-US" sz="2600" dirty="0" smtClean="0"/>
              <a:t> </a:t>
            </a:r>
            <a:r>
              <a:rPr lang="en-US" sz="2600" dirty="0" err="1" smtClean="0"/>
              <a:t>mereka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</a:t>
            </a:r>
            <a:r>
              <a:rPr lang="en-US" sz="2600" dirty="0" err="1" smtClean="0"/>
              <a:t>orang-orang</a:t>
            </a:r>
            <a:r>
              <a:rPr lang="en-US" sz="2600" dirty="0" smtClean="0"/>
              <a:t> </a:t>
            </a:r>
            <a:r>
              <a:rPr lang="en-US" sz="2600" dirty="0" err="1" smtClean="0"/>
              <a:t>nasionalis</a:t>
            </a:r>
            <a:r>
              <a:rPr lang="en-US" sz="2600" dirty="0" smtClean="0"/>
              <a:t>, </a:t>
            </a:r>
            <a:r>
              <a:rPr lang="en-US" sz="2600" dirty="0" err="1" smtClean="0"/>
              <a:t>dukungan</a:t>
            </a:r>
            <a:r>
              <a:rPr lang="en-US" sz="2600" dirty="0" smtClean="0"/>
              <a:t> </a:t>
            </a:r>
            <a:r>
              <a:rPr lang="en-US" sz="2600" dirty="0" err="1" smtClean="0"/>
              <a:t>mereka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</a:t>
            </a:r>
            <a:r>
              <a:rPr lang="en-US" sz="2600" dirty="0" err="1" smtClean="0"/>
              <a:t>para</a:t>
            </a:r>
            <a:r>
              <a:rPr lang="en-US" sz="2600" dirty="0" smtClean="0"/>
              <a:t> </a:t>
            </a:r>
            <a:r>
              <a:rPr lang="en-US" sz="2600" dirty="0" err="1" smtClean="0"/>
              <a:t>penjajah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sikap</a:t>
            </a:r>
            <a:r>
              <a:rPr lang="en-US" sz="2600" dirty="0" smtClean="0"/>
              <a:t> </a:t>
            </a:r>
            <a:r>
              <a:rPr lang="en-US" sz="2600" dirty="0" err="1" smtClean="0"/>
              <a:t>mereka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mengutamakan</a:t>
            </a:r>
            <a:r>
              <a:rPr lang="en-US" sz="2600" dirty="0" smtClean="0"/>
              <a:t> </a:t>
            </a:r>
            <a:r>
              <a:rPr lang="en-US" sz="2600" dirty="0" err="1" smtClean="0"/>
              <a:t>kepentingan</a:t>
            </a:r>
            <a:r>
              <a:rPr lang="en-US" sz="2600" dirty="0" smtClean="0"/>
              <a:t> </a:t>
            </a:r>
            <a:r>
              <a:rPr lang="en-US" sz="2600" dirty="0" err="1" smtClean="0"/>
              <a:t>pribadi</a:t>
            </a:r>
            <a:r>
              <a:rPr lang="en-US" sz="2600" dirty="0" smtClean="0"/>
              <a:t> </a:t>
            </a:r>
            <a:r>
              <a:rPr lang="en-US" sz="2600" dirty="0" err="1" smtClean="0"/>
              <a:t>serta</a:t>
            </a:r>
            <a:r>
              <a:rPr lang="en-US" sz="2600" dirty="0" smtClean="0"/>
              <a:t> </a:t>
            </a:r>
            <a:r>
              <a:rPr lang="en-US" sz="2600" dirty="0" err="1" smtClean="0"/>
              <a:t>kenikmatan</a:t>
            </a:r>
            <a:r>
              <a:rPr lang="en-US" sz="2600" dirty="0" smtClean="0"/>
              <a:t> </a:t>
            </a:r>
            <a:r>
              <a:rPr lang="en-US" sz="2600" dirty="0" err="1" smtClean="0"/>
              <a:t>dunia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</a:t>
            </a:r>
            <a:r>
              <a:rPr lang="en-US" sz="2600" dirty="0" err="1" smtClean="0"/>
              <a:t>kepentingan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umat</a:t>
            </a:r>
            <a:r>
              <a:rPr lang="en-US" sz="2600" dirty="0" smtClean="0"/>
              <a:t>. </a:t>
            </a:r>
          </a:p>
          <a:p>
            <a:r>
              <a:rPr lang="en-US" sz="2600" dirty="0" err="1" smtClean="0">
                <a:solidFill>
                  <a:schemeClr val="bg1"/>
                </a:solidFill>
              </a:rPr>
              <a:t>Apa</a:t>
            </a:r>
            <a:r>
              <a:rPr lang="en-US" sz="2600" dirty="0" err="1" smtClean="0"/>
              <a:t>bila</a:t>
            </a:r>
            <a:r>
              <a:rPr lang="en-US" sz="2600" dirty="0" smtClean="0"/>
              <a:t> </a:t>
            </a:r>
            <a:r>
              <a:rPr lang="en-US" sz="2600" dirty="0" err="1" smtClean="0"/>
              <a:t>benar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itu</a:t>
            </a:r>
            <a:r>
              <a:rPr lang="en-US" sz="2600" dirty="0" smtClean="0"/>
              <a:t> </a:t>
            </a:r>
            <a:r>
              <a:rPr lang="en-US" sz="2600" dirty="0" err="1" smtClean="0"/>
              <a:t>kelemahan</a:t>
            </a:r>
            <a:r>
              <a:rPr lang="en-US" sz="2600" dirty="0" smtClean="0"/>
              <a:t> </a:t>
            </a:r>
            <a:r>
              <a:rPr lang="en-US" sz="2600" dirty="0" err="1" smtClean="0"/>
              <a:t>tokoh</a:t>
            </a:r>
            <a:r>
              <a:rPr lang="en-US" sz="2600" dirty="0" smtClean="0"/>
              <a:t> agama </a:t>
            </a:r>
            <a:r>
              <a:rPr lang="en-US" sz="2600" dirty="0" err="1" smtClean="0"/>
              <a:t>itu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send</a:t>
            </a:r>
            <a:r>
              <a:rPr lang="en-US" sz="2600" dirty="0" err="1" smtClean="0"/>
              <a:t>iri</a:t>
            </a:r>
            <a:r>
              <a:rPr lang="en-US" sz="2600" dirty="0" smtClean="0"/>
              <a:t>, </a:t>
            </a:r>
            <a:r>
              <a:rPr lang="en-US" sz="2600" dirty="0" err="1" smtClean="0"/>
              <a:t>bukan</a:t>
            </a:r>
            <a:r>
              <a:rPr lang="en-US" sz="2600" dirty="0" smtClean="0"/>
              <a:t> </a:t>
            </a:r>
            <a:r>
              <a:rPr lang="en-US" sz="2600" dirty="0" err="1" smtClean="0"/>
              <a:t>kesalahan</a:t>
            </a:r>
            <a:r>
              <a:rPr lang="en-US" sz="2600" dirty="0" smtClean="0"/>
              <a:t> agama. </a:t>
            </a:r>
            <a:r>
              <a:rPr lang="en-US" sz="2600" dirty="0" err="1" smtClean="0"/>
              <a:t>Apakah</a:t>
            </a:r>
            <a:r>
              <a:rPr lang="en-US" sz="2600" dirty="0" smtClean="0"/>
              <a:t> agama </a:t>
            </a:r>
            <a:r>
              <a:rPr lang="en-US" sz="2600" dirty="0" err="1" smtClean="0">
                <a:solidFill>
                  <a:schemeClr val="bg1"/>
                </a:solidFill>
              </a:rPr>
              <a:t>mem</a:t>
            </a:r>
            <a:r>
              <a:rPr lang="en-US" sz="2600" dirty="0" err="1" smtClean="0"/>
              <a:t>erintahkan</a:t>
            </a:r>
            <a:r>
              <a:rPr lang="en-US" sz="2600" dirty="0" smtClean="0"/>
              <a:t> </a:t>
            </a:r>
            <a:r>
              <a:rPr lang="en-US" sz="2600" dirty="0" err="1" smtClean="0"/>
              <a:t>hal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Kecermalangan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 smtClean="0"/>
              <a:t>Mereka</a:t>
            </a:r>
            <a:r>
              <a:rPr lang="en-US" sz="2600" dirty="0" smtClean="0"/>
              <a:t> </a:t>
            </a:r>
            <a:r>
              <a:rPr lang="en-US" sz="2600" dirty="0" err="1" smtClean="0"/>
              <a:t>memasuki</a:t>
            </a:r>
            <a:r>
              <a:rPr lang="en-US" sz="2600" dirty="0" smtClean="0"/>
              <a:t> </a:t>
            </a:r>
            <a:r>
              <a:rPr lang="en-US" sz="2600" dirty="0" err="1" smtClean="0"/>
              <a:t>pintu</a:t>
            </a:r>
            <a:r>
              <a:rPr lang="en-US" sz="2600" dirty="0" smtClean="0"/>
              <a:t> </a:t>
            </a:r>
            <a:r>
              <a:rPr lang="en-US" sz="2600" dirty="0" err="1" smtClean="0"/>
              <a:t>kediaman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benteng</a:t>
            </a:r>
            <a:r>
              <a:rPr lang="en-US" sz="2600" dirty="0" smtClean="0"/>
              <a:t> </a:t>
            </a:r>
            <a:r>
              <a:rPr lang="en-US" sz="2600" dirty="0" err="1" smtClean="0"/>
              <a:t>para</a:t>
            </a:r>
            <a:r>
              <a:rPr lang="en-US" sz="2600" dirty="0" smtClean="0"/>
              <a:t> raja </a:t>
            </a:r>
            <a:r>
              <a:rPr lang="en-US" sz="2600" dirty="0" err="1" smtClean="0"/>
              <a:t>serta</a:t>
            </a:r>
            <a:r>
              <a:rPr lang="en-US" sz="2600" dirty="0" smtClean="0"/>
              <a:t> </a:t>
            </a:r>
            <a:r>
              <a:rPr lang="en-US" sz="2600" dirty="0" err="1" smtClean="0"/>
              <a:t>pemimpin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</a:p>
          <a:p>
            <a:pPr lvl="1"/>
            <a:r>
              <a:rPr lang="en-US" sz="2600" dirty="0" err="1" smtClean="0"/>
              <a:t>memerintah</a:t>
            </a:r>
            <a:r>
              <a:rPr lang="en-US" sz="2600" dirty="0" smtClean="0"/>
              <a:t> yang </a:t>
            </a:r>
            <a:r>
              <a:rPr lang="en-US" sz="2600" dirty="0" err="1" smtClean="0"/>
              <a:t>ma’ruf</a:t>
            </a:r>
            <a:r>
              <a:rPr lang="en-US" sz="2600" dirty="0" smtClean="0"/>
              <a:t>, </a:t>
            </a:r>
            <a:r>
              <a:rPr lang="en-US" sz="2600" dirty="0" err="1" smtClean="0"/>
              <a:t>mencegah</a:t>
            </a:r>
            <a:r>
              <a:rPr lang="en-US" sz="2600" dirty="0" smtClean="0"/>
              <a:t> yang </a:t>
            </a:r>
            <a:r>
              <a:rPr lang="en-US" sz="2600" dirty="0" err="1" smtClean="0"/>
              <a:t>munkar</a:t>
            </a:r>
            <a:r>
              <a:rPr lang="en-US" sz="2600" dirty="0" smtClean="0"/>
              <a:t>, </a:t>
            </a:r>
          </a:p>
          <a:p>
            <a:pPr lvl="1"/>
            <a:r>
              <a:rPr lang="en-US" sz="2600" dirty="0" err="1" smtClean="0"/>
              <a:t>menolak</a:t>
            </a:r>
            <a:r>
              <a:rPr lang="en-US" sz="2600" dirty="0" smtClean="0"/>
              <a:t> </a:t>
            </a:r>
            <a:r>
              <a:rPr lang="en-US" sz="2600" dirty="0" err="1" smtClean="0"/>
              <a:t>pemberian</a:t>
            </a:r>
            <a:r>
              <a:rPr lang="en-US" sz="2600" dirty="0" smtClean="0"/>
              <a:t> </a:t>
            </a:r>
            <a:r>
              <a:rPr lang="en-US" sz="2600" dirty="0" err="1" smtClean="0"/>
              <a:t>mereka</a:t>
            </a:r>
            <a:r>
              <a:rPr lang="en-US" sz="2600" dirty="0" smtClean="0"/>
              <a:t>, </a:t>
            </a:r>
          </a:p>
          <a:p>
            <a:pPr lvl="1"/>
            <a:r>
              <a:rPr lang="en-US" sz="2600" dirty="0" err="1" smtClean="0"/>
              <a:t>menjelaskan</a:t>
            </a:r>
            <a:r>
              <a:rPr lang="en-US" sz="2600" dirty="0" smtClean="0"/>
              <a:t> </a:t>
            </a:r>
            <a:r>
              <a:rPr lang="en-US" sz="2600" dirty="0" err="1" smtClean="0"/>
              <a:t>kebenaran</a:t>
            </a:r>
            <a:r>
              <a:rPr lang="en-US" sz="2600" dirty="0" smtClean="0"/>
              <a:t> </a:t>
            </a:r>
            <a:r>
              <a:rPr lang="en-US" sz="2600" dirty="0" err="1" smtClean="0"/>
              <a:t>kepada</a:t>
            </a:r>
            <a:r>
              <a:rPr lang="en-US" sz="2600" dirty="0" smtClean="0"/>
              <a:t> </a:t>
            </a:r>
            <a:r>
              <a:rPr lang="en-US" sz="2600" dirty="0" err="1" smtClean="0"/>
              <a:t>mereka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</a:p>
          <a:p>
            <a:pPr lvl="1"/>
            <a:r>
              <a:rPr lang="en-US" sz="2600" dirty="0" err="1" smtClean="0"/>
              <a:t>menyampaikan</a:t>
            </a:r>
            <a:r>
              <a:rPr lang="en-US" sz="2600" dirty="0" smtClean="0"/>
              <a:t> </a:t>
            </a:r>
            <a:r>
              <a:rPr lang="en-US" sz="2600" dirty="0" err="1" smtClean="0"/>
              <a:t>tuntutan</a:t>
            </a:r>
            <a:r>
              <a:rPr lang="en-US" sz="2600" dirty="0" smtClean="0"/>
              <a:t> </a:t>
            </a:r>
            <a:r>
              <a:rPr lang="en-US" sz="2600" dirty="0" err="1" smtClean="0"/>
              <a:t>umat</a:t>
            </a:r>
            <a:r>
              <a:rPr lang="en-US" sz="2600" dirty="0" smtClean="0"/>
              <a:t> </a:t>
            </a:r>
            <a:r>
              <a:rPr lang="en-US" sz="2600" dirty="0" err="1" smtClean="0"/>
              <a:t>kepada</a:t>
            </a:r>
            <a:r>
              <a:rPr lang="en-US" sz="2600" dirty="0" smtClean="0"/>
              <a:t> </a:t>
            </a:r>
            <a:r>
              <a:rPr lang="en-US" sz="2600" dirty="0" err="1" smtClean="0"/>
              <a:t>mereka</a:t>
            </a:r>
            <a:r>
              <a:rPr lang="en-US" sz="2600" dirty="0" smtClean="0"/>
              <a:t>. </a:t>
            </a:r>
          </a:p>
          <a:p>
            <a:pPr lvl="1"/>
            <a:r>
              <a:rPr lang="en-US" sz="2600" dirty="0" err="1" smtClean="0"/>
              <a:t>Bahkan</a:t>
            </a:r>
            <a:r>
              <a:rPr lang="en-US" sz="2600" dirty="0" smtClean="0"/>
              <a:t> </a:t>
            </a:r>
            <a:r>
              <a:rPr lang="en-US" sz="2600" dirty="0" err="1" smtClean="0"/>
              <a:t>terkadang</a:t>
            </a:r>
            <a:r>
              <a:rPr lang="en-US" sz="2600" dirty="0" smtClean="0"/>
              <a:t> </a:t>
            </a:r>
            <a:r>
              <a:rPr lang="en-US" sz="2600" dirty="0" err="1" smtClean="0"/>
              <a:t>para</a:t>
            </a:r>
            <a:r>
              <a:rPr lang="en-US" sz="2600" dirty="0" smtClean="0"/>
              <a:t> </a:t>
            </a:r>
            <a:r>
              <a:rPr lang="en-US" sz="2600" dirty="0" err="1" smtClean="0"/>
              <a:t>ulama</a:t>
            </a:r>
            <a:r>
              <a:rPr lang="en-US" sz="2600" dirty="0" smtClean="0"/>
              <a:t> </a:t>
            </a:r>
            <a:r>
              <a:rPr lang="en-US" sz="2600" dirty="0" err="1" smtClean="0"/>
              <a:t>mengangkat</a:t>
            </a:r>
            <a:r>
              <a:rPr lang="en-US" sz="2600" dirty="0" smtClean="0"/>
              <a:t> </a:t>
            </a:r>
            <a:r>
              <a:rPr lang="en-US" sz="2600" dirty="0" err="1" smtClean="0"/>
              <a:t>senjata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melawan</a:t>
            </a:r>
            <a:r>
              <a:rPr lang="en-US" sz="2600" dirty="0" smtClean="0"/>
              <a:t> </a:t>
            </a:r>
            <a:r>
              <a:rPr lang="en-US" sz="2600" dirty="0" err="1" smtClean="0"/>
              <a:t>kesewenang-wenangan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d</a:t>
            </a:r>
            <a:r>
              <a:rPr lang="en-US" sz="2600" dirty="0" err="1" smtClean="0"/>
              <a:t>an</a:t>
            </a:r>
            <a:r>
              <a:rPr lang="en-US" sz="2600" dirty="0" smtClean="0"/>
              <a:t> </a:t>
            </a:r>
            <a:r>
              <a:rPr lang="en-US" sz="2600" dirty="0" err="1" smtClean="0"/>
              <a:t>kezhaliman</a:t>
            </a:r>
            <a:r>
              <a:rPr lang="en-US" sz="26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Teladan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Batalyon</a:t>
            </a:r>
            <a:r>
              <a:rPr lang="en-US" sz="2400" dirty="0" smtClean="0"/>
              <a:t> </a:t>
            </a:r>
            <a:r>
              <a:rPr lang="en-US" sz="2400" dirty="0" err="1" smtClean="0"/>
              <a:t>ahli</a:t>
            </a:r>
            <a:r>
              <a:rPr lang="en-US" sz="2400" dirty="0" smtClean="0"/>
              <a:t> </a:t>
            </a:r>
            <a:r>
              <a:rPr lang="en-US" sz="2400" dirty="0" err="1" smtClean="0"/>
              <a:t>fiqih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barisan</a:t>
            </a:r>
            <a:r>
              <a:rPr lang="en-US" sz="2400" dirty="0" smtClean="0"/>
              <a:t> </a:t>
            </a:r>
            <a:r>
              <a:rPr lang="en-US" sz="2400" dirty="0" err="1" smtClean="0"/>
              <a:t>Ibnu</a:t>
            </a:r>
            <a:r>
              <a:rPr lang="en-US" sz="2400" dirty="0" smtClean="0"/>
              <a:t> </a:t>
            </a:r>
            <a:r>
              <a:rPr lang="en-US" sz="2400" dirty="0" err="1" smtClean="0"/>
              <a:t>Asy’ats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timur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Islam</a:t>
            </a:r>
          </a:p>
          <a:p>
            <a:r>
              <a:rPr lang="en-US" sz="2400" dirty="0" err="1" smtClean="0"/>
              <a:t>Revolusi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dipimpin</a:t>
            </a:r>
            <a:r>
              <a:rPr lang="en-US" sz="2400" dirty="0" smtClean="0"/>
              <a:t> </a:t>
            </a:r>
            <a:r>
              <a:rPr lang="en-US" sz="2400" dirty="0" err="1" smtClean="0"/>
              <a:t>Qadli</a:t>
            </a:r>
            <a:r>
              <a:rPr lang="en-US" sz="2400" dirty="0" smtClean="0"/>
              <a:t> bin </a:t>
            </a:r>
            <a:r>
              <a:rPr lang="en-US" sz="2400" dirty="0" err="1" smtClean="0"/>
              <a:t>Yahya</a:t>
            </a:r>
            <a:r>
              <a:rPr lang="en-US" sz="2400" dirty="0" smtClean="0"/>
              <a:t> Al-</a:t>
            </a:r>
            <a:r>
              <a:rPr lang="en-US" sz="2400" dirty="0" err="1" smtClean="0"/>
              <a:t>Laitsi</a:t>
            </a:r>
            <a:r>
              <a:rPr lang="en-US" sz="2400" dirty="0" smtClean="0"/>
              <a:t> Al-</a:t>
            </a:r>
            <a:r>
              <a:rPr lang="en-US" sz="2400" dirty="0" err="1" smtClean="0"/>
              <a:t>Maliki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barat</a:t>
            </a:r>
            <a:endParaRPr lang="en-US" sz="2400" dirty="0" smtClean="0"/>
          </a:p>
          <a:p>
            <a:r>
              <a:rPr lang="en-US" sz="2400" dirty="0" err="1" smtClean="0"/>
              <a:t>Sejarah</a:t>
            </a:r>
            <a:r>
              <a:rPr lang="en-US" sz="2400" dirty="0" smtClean="0"/>
              <a:t> </a:t>
            </a:r>
            <a:r>
              <a:rPr lang="en-US" sz="2400" dirty="0" err="1" smtClean="0"/>
              <a:t>kebangkitan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Timur</a:t>
            </a:r>
            <a:r>
              <a:rPr lang="en-US" sz="2400" dirty="0" smtClean="0"/>
              <a:t> </a:t>
            </a:r>
            <a:r>
              <a:rPr lang="en-US" sz="2400" dirty="0" err="1" smtClean="0"/>
              <a:t>sarat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tokoh</a:t>
            </a:r>
            <a:r>
              <a:rPr lang="en-US" sz="2400" dirty="0" smtClean="0"/>
              <a:t> agama Islam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endParaRPr lang="en-US" sz="2400" dirty="0" smtClean="0"/>
          </a:p>
          <a:p>
            <a:r>
              <a:rPr lang="en-US" sz="2400" dirty="0" err="1" smtClean="0"/>
              <a:t>Lihatlah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Al-</a:t>
            </a:r>
            <a:r>
              <a:rPr lang="en-US" sz="2000" dirty="0" err="1" smtClean="0"/>
              <a:t>Azhar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Mesir</a:t>
            </a:r>
            <a:endParaRPr lang="en-US" sz="2000" dirty="0" smtClean="0"/>
          </a:p>
          <a:p>
            <a:pPr lvl="1"/>
            <a:r>
              <a:rPr lang="en-US" sz="2000" dirty="0" err="1" smtClean="0"/>
              <a:t>Majlis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Syiria</a:t>
            </a:r>
            <a:r>
              <a:rPr lang="en-US" sz="2000" dirty="0" smtClean="0"/>
              <a:t> Selatan (</a:t>
            </a:r>
            <a:r>
              <a:rPr lang="en-US" sz="2000" dirty="0" err="1" smtClean="0"/>
              <a:t>Palestina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Syiria</a:t>
            </a:r>
            <a:r>
              <a:rPr lang="en-US" sz="2000" dirty="0" smtClean="0"/>
              <a:t> Utara (</a:t>
            </a:r>
            <a:r>
              <a:rPr lang="en-US" sz="2000" dirty="0" err="1" smtClean="0"/>
              <a:t>Libanon</a:t>
            </a:r>
            <a:r>
              <a:rPr lang="en-US" sz="2000" dirty="0" smtClean="0"/>
              <a:t>), guru </a:t>
            </a:r>
            <a:r>
              <a:rPr lang="en-US" sz="2000" dirty="0" err="1" smtClean="0"/>
              <a:t>kita</a:t>
            </a:r>
            <a:r>
              <a:rPr lang="en-US" sz="2000" dirty="0" smtClean="0"/>
              <a:t>; </a:t>
            </a:r>
            <a:r>
              <a:rPr lang="en-US" sz="2000" dirty="0" err="1" smtClean="0"/>
              <a:t>Abul</a:t>
            </a:r>
            <a:r>
              <a:rPr lang="en-US" sz="2000" dirty="0" smtClean="0"/>
              <a:t> </a:t>
            </a:r>
            <a:r>
              <a:rPr lang="en-US" sz="2000" dirty="0" err="1" smtClean="0"/>
              <a:t>Kalam</a:t>
            </a:r>
            <a:r>
              <a:rPr lang="en-US" sz="2000" dirty="0" smtClean="0"/>
              <a:t> </a:t>
            </a:r>
            <a:r>
              <a:rPr lang="en-US" sz="2000" dirty="0" err="1" smtClean="0"/>
              <a:t>beserta</a:t>
            </a:r>
            <a:r>
              <a:rPr lang="en-US" sz="2000" dirty="0" smtClean="0"/>
              <a:t> </a:t>
            </a:r>
            <a:r>
              <a:rPr lang="en-US" sz="2000" dirty="0" err="1" smtClean="0"/>
              <a:t>kawan-kawannya</a:t>
            </a:r>
            <a:r>
              <a:rPr lang="en-US" sz="2000" dirty="0" smtClean="0"/>
              <a:t>; </a:t>
            </a:r>
          </a:p>
          <a:p>
            <a:pPr lvl="1"/>
            <a:r>
              <a:rPr lang="en-US" sz="2000" dirty="0" err="1" smtClean="0">
                <a:solidFill>
                  <a:schemeClr val="bg1"/>
                </a:solidFill>
              </a:rPr>
              <a:t>p</a:t>
            </a:r>
            <a:r>
              <a:rPr lang="en-US" sz="2000" dirty="0" err="1" smtClean="0"/>
              <a:t>ara</a:t>
            </a:r>
            <a:r>
              <a:rPr lang="en-US" sz="2000" dirty="0" smtClean="0"/>
              <a:t> </a:t>
            </a:r>
            <a:r>
              <a:rPr lang="en-US" sz="2000" dirty="0" err="1" smtClean="0"/>
              <a:t>ulama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India,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</a:p>
          <a:p>
            <a:pPr lvl="1"/>
            <a:r>
              <a:rPr lang="en-US" dirty="0" err="1" smtClean="0">
                <a:solidFill>
                  <a:srgbClr val="FFC000"/>
                </a:solidFill>
              </a:rPr>
              <a:t>para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pemimpin</a:t>
            </a:r>
            <a:r>
              <a:rPr lang="en-US" dirty="0" smtClean="0">
                <a:solidFill>
                  <a:srgbClr val="FFC000"/>
                </a:solidFill>
              </a:rPr>
              <a:t> Islam Indonesia</a:t>
            </a:r>
            <a:endParaRPr lang="en-US" sz="2400" dirty="0" smtClean="0">
              <a:solidFill>
                <a:srgbClr val="FFC000"/>
              </a:solidFill>
            </a:endParaRPr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Tokoh</a:t>
            </a:r>
            <a:r>
              <a:rPr lang="en-US" dirty="0" smtClean="0"/>
              <a:t> Agama”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taklid</a:t>
            </a:r>
            <a:r>
              <a:rPr lang="en-US" dirty="0" smtClean="0"/>
              <a:t>,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err="1" smtClean="0"/>
              <a:t>Kalaupun</a:t>
            </a:r>
            <a:r>
              <a:rPr lang="en-US" dirty="0" smtClean="0"/>
              <a:t> “</a:t>
            </a:r>
            <a:r>
              <a:rPr lang="en-US" dirty="0" err="1" smtClean="0"/>
              <a:t>tokoh</a:t>
            </a:r>
            <a:r>
              <a:rPr lang="en-US" dirty="0" smtClean="0"/>
              <a:t> agama”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Barat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Aklerus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Islam,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muslimin</a:t>
            </a:r>
            <a:r>
              <a:rPr lang="en-US" dirty="0" smtClean="0"/>
              <a:t>. 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Sebab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seluruh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muslimin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dari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kecil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besar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adalah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tokoh</a:t>
            </a:r>
            <a:r>
              <a:rPr lang="en-US" dirty="0" smtClean="0">
                <a:solidFill>
                  <a:srgbClr val="FFFF00"/>
                </a:solidFill>
              </a:rPr>
              <a:t> agama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914400"/>
          </a:xfrm>
        </p:spPr>
        <p:txBody>
          <a:bodyPr/>
          <a:lstStyle/>
          <a:p>
            <a:pPr lvl="0"/>
            <a:r>
              <a:rPr lang="ar-SA" sz="6000" b="1" smtClean="0"/>
              <a:t>نحو النور</a:t>
            </a:r>
            <a:endParaRPr lang="id-ID" sz="6000" b="1" dirty="0"/>
          </a:p>
        </p:txBody>
      </p:sp>
      <p:pic>
        <p:nvPicPr>
          <p:cNvPr id="4" name="Picture 3" descr="514E05CF"/>
          <p:cNvPicPr/>
          <p:nvPr/>
        </p:nvPicPr>
        <p:blipFill>
          <a:blip r:embed="rId2" cstate="print"/>
          <a:srcRect l="12821" t="11715" r="26923" b="33192"/>
          <a:stretch>
            <a:fillRect/>
          </a:stretch>
        </p:blipFill>
        <p:spPr bwMode="auto">
          <a:xfrm>
            <a:off x="5410200" y="1752600"/>
            <a:ext cx="358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D957D90"/>
          <p:cNvPicPr/>
          <p:nvPr/>
        </p:nvPicPr>
        <p:blipFill>
          <a:blip r:embed="rId3" cstate="print"/>
          <a:srcRect l="8974" r="24359" b="57470"/>
          <a:stretch>
            <a:fillRect/>
          </a:stretch>
        </p:blipFill>
        <p:spPr bwMode="auto">
          <a:xfrm>
            <a:off x="381000" y="1524000"/>
            <a:ext cx="4953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0050" lvl="0">
              <a:buNone/>
            </a:pPr>
            <a:r>
              <a:rPr lang="en-US" sz="3200" b="1" dirty="0" smtClean="0"/>
              <a:t>LANGKAH YANG BERANI DAN TEPAT (</a:t>
            </a:r>
            <a:r>
              <a:rPr lang="ar-SA" sz="3200" dirty="0" smtClean="0"/>
              <a:t>خُطْوَةٌ جَرِيْئَةٌ وَلَكِنَّهَا مُوَفَّقَةٌ</a:t>
            </a:r>
            <a:r>
              <a:rPr lang="en-US" sz="3200" b="1" dirty="0" smtClean="0"/>
              <a:t>)</a:t>
            </a:r>
            <a:endParaRPr lang="id-ID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382000" cy="4352925"/>
          </a:xfrm>
        </p:spPr>
        <p:txBody>
          <a:bodyPr/>
          <a:lstStyle/>
          <a:p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penjelasan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punya</a:t>
            </a:r>
            <a:r>
              <a:rPr lang="en-US" sz="2400" dirty="0" smtClean="0"/>
              <a:t> </a:t>
            </a:r>
            <a:r>
              <a:rPr lang="en-US" sz="2400" dirty="0" err="1" smtClean="0"/>
              <a:t>alasan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menjauh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,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Islam; </a:t>
            </a:r>
            <a:r>
              <a:rPr lang="en-US" sz="2400" dirty="0" err="1" smtClean="0"/>
              <a:t>dan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alasan</a:t>
            </a:r>
            <a:r>
              <a:rPr lang="en-US" sz="2400" dirty="0" smtClean="0"/>
              <a:t> pula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syahwat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hiasan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menipu</a:t>
            </a:r>
            <a:r>
              <a:rPr lang="en-US" sz="2400" dirty="0" smtClean="0"/>
              <a:t>,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Eropa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Memang</a:t>
            </a:r>
            <a:r>
              <a:rPr lang="en-US" sz="2400" dirty="0" smtClean="0"/>
              <a:t>,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Eropa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hiasan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keindahan</a:t>
            </a:r>
            <a:r>
              <a:rPr lang="en-US" sz="2400" dirty="0" smtClean="0"/>
              <a:t>, </a:t>
            </a:r>
            <a:r>
              <a:rPr lang="en-US" sz="2400" dirty="0" err="1" smtClean="0"/>
              <a:t>kenikmatan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kemewahan</a:t>
            </a:r>
            <a:r>
              <a:rPr lang="en-US" sz="2400" dirty="0" smtClean="0"/>
              <a:t>, </a:t>
            </a:r>
            <a:r>
              <a:rPr lang="en-US" sz="2400" dirty="0" err="1" smtClean="0"/>
              <a:t>permisivisme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kesenangan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nafsu</a:t>
            </a:r>
            <a:r>
              <a:rPr lang="en-US" sz="2400" dirty="0" smtClean="0"/>
              <a:t> (3:14)</a:t>
            </a:r>
          </a:p>
          <a:p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, </a:t>
            </a:r>
            <a:r>
              <a:rPr lang="en-US" sz="2400" dirty="0" err="1" smtClean="0"/>
              <a:t>jalan</a:t>
            </a:r>
            <a:r>
              <a:rPr lang="en-US" sz="2400" dirty="0" smtClean="0"/>
              <a:t> Islam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kehormatan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</a:t>
            </a:r>
            <a:r>
              <a:rPr lang="en-US" sz="2400" dirty="0" err="1" smtClean="0"/>
              <a:t>kebalan</a:t>
            </a:r>
            <a:r>
              <a:rPr lang="en-US" sz="2400" dirty="0" smtClean="0"/>
              <a:t>,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, </a:t>
            </a:r>
            <a:r>
              <a:rPr lang="en-US" sz="2400" dirty="0" err="1" smtClean="0"/>
              <a:t>keberkahan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kon</a:t>
            </a:r>
            <a:r>
              <a:rPr lang="en-US" sz="2400" dirty="0" err="1" smtClean="0"/>
              <a:t>sistensi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ketegaran</a:t>
            </a:r>
            <a:r>
              <a:rPr lang="en-US" sz="2400" dirty="0" smtClean="0"/>
              <a:t> </a:t>
            </a:r>
            <a:r>
              <a:rPr lang="en-US" sz="2400" dirty="0" err="1" smtClean="0"/>
              <a:t>keutamaan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kecerdikan</a:t>
            </a:r>
            <a:r>
              <a:rPr lang="en-US" sz="2400" dirty="0" smtClean="0"/>
              <a:t>. </a:t>
            </a:r>
            <a:r>
              <a:rPr lang="en-US" sz="2400" dirty="0" err="1" smtClean="0">
                <a:solidFill>
                  <a:schemeClr val="bg1"/>
                </a:solidFill>
              </a:rPr>
              <a:t>Kare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tempuhlah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umat</a:t>
            </a:r>
            <a:r>
              <a:rPr lang="en-US" sz="2400" dirty="0" smtClean="0"/>
              <a:t>, </a:t>
            </a:r>
            <a:r>
              <a:rPr lang="en-US" sz="2400" dirty="0" err="1" smtClean="0"/>
              <a:t>semoga</a:t>
            </a:r>
            <a:r>
              <a:rPr lang="en-US" sz="2400" dirty="0" smtClean="0"/>
              <a:t> Allah </a:t>
            </a:r>
            <a:r>
              <a:rPr lang="en-US" sz="2400" dirty="0" err="1" smtClean="0"/>
              <a:t>swt</a:t>
            </a:r>
            <a:r>
              <a:rPr lang="en-US" sz="2400" dirty="0" smtClean="0"/>
              <a:t>. </a:t>
            </a: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r>
              <a:rPr lang="en-US" sz="2400" dirty="0" err="1" smtClean="0"/>
              <a:t>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taufiq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kalian (3:15)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Jadilah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jadilah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orang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pertama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bangkit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nama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Rasulullah</a:t>
            </a:r>
            <a:r>
              <a:rPr lang="en-US" dirty="0" smtClean="0">
                <a:solidFill>
                  <a:srgbClr val="FFFF00"/>
                </a:solidFill>
              </a:rPr>
              <a:t> saw., </a:t>
            </a:r>
            <a:r>
              <a:rPr lang="en-US" dirty="0" err="1" smtClean="0">
                <a:solidFill>
                  <a:srgbClr val="FFFF00"/>
                </a:solidFill>
              </a:rPr>
              <a:t>dengan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membawa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sebotol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obat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kedokteran</a:t>
            </a:r>
            <a:r>
              <a:rPr lang="en-US" dirty="0" smtClean="0">
                <a:solidFill>
                  <a:srgbClr val="FFFF00"/>
                </a:solidFill>
              </a:rPr>
              <a:t> Al-Qur'an, 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menyelamatkan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dunia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tersiksa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sakit</a:t>
            </a:r>
            <a:r>
              <a:rPr lang="en-US" dirty="0" smtClean="0">
                <a:solidFill>
                  <a:srgbClr val="FFFF00"/>
                </a:solidFill>
              </a:rPr>
              <a:t>. </a:t>
            </a:r>
          </a:p>
          <a:p>
            <a:r>
              <a:rPr lang="en-US" dirty="0" err="1" smtClean="0"/>
              <a:t>Sungguh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</a:t>
            </a:r>
            <a:r>
              <a:rPr lang="en-US" dirty="0" err="1" smtClean="0"/>
              <a:t>rani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insya</a:t>
            </a:r>
            <a:r>
              <a:rPr lang="en-US" dirty="0" smtClean="0"/>
              <a:t> Allah. Dan, Allah </a:t>
            </a:r>
            <a:r>
              <a:rPr lang="en-US" dirty="0" err="1" smtClean="0">
                <a:solidFill>
                  <a:schemeClr val="bg1"/>
                </a:solidFill>
              </a:rPr>
              <a:t>pas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menang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urusan-Nya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(30:</a:t>
            </a:r>
            <a:r>
              <a:rPr lang="en-US" dirty="0" smtClean="0"/>
              <a:t>4-5)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0050" lvl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BEBERAPA LANGKAH PRAKTIS MENUJU PERBAIKAN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ar-SA" sz="2800" dirty="0" smtClean="0">
                <a:solidFill>
                  <a:schemeClr val="tx1"/>
                </a:solidFill>
              </a:rPr>
              <a:t>بَعْضُ خُطُوَاتِ اْلإِصْلاَحِ اْلعَمَلِيِّ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id-ID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dipaparkan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masalah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ruhani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dapat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membimbing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umat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menuju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kebangkitan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barunya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penutup</a:t>
            </a:r>
            <a:r>
              <a:rPr lang="en-US" dirty="0" smtClean="0"/>
              <a:t>,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memaparkan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beberapa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fenomena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pengaruh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aplikatif</a:t>
            </a:r>
            <a:r>
              <a:rPr lang="en-US" dirty="0" smtClean="0">
                <a:solidFill>
                  <a:srgbClr val="00B0F0"/>
                </a:solidFill>
              </a:rPr>
              <a:t> yang </a:t>
            </a:r>
            <a:r>
              <a:rPr lang="en-US" dirty="0" err="1" smtClean="0">
                <a:solidFill>
                  <a:srgbClr val="00B0F0"/>
                </a:solidFill>
              </a:rPr>
              <a:t>terbentuk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dari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masalah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ruhani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tersebut</a:t>
            </a:r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tema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pokoknya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saja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sampaikan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membutuhkan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pembahasan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panjang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mendalam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dengan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melibatkan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para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pakar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spesialis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bidang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masing-masing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Enteng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Kami</a:t>
            </a:r>
            <a:r>
              <a:rPr lang="en-US" sz="2800" dirty="0" smtClean="0"/>
              <a:t> </a:t>
            </a:r>
            <a:r>
              <a:rPr lang="en-US" sz="2800" dirty="0" err="1" smtClean="0"/>
              <a:t>sadar</a:t>
            </a:r>
            <a:r>
              <a:rPr lang="en-US" sz="2800" dirty="0" smtClean="0"/>
              <a:t>,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membahas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tuntas</a:t>
            </a:r>
            <a:r>
              <a:rPr lang="en-US" sz="2800" dirty="0" smtClean="0"/>
              <a:t> </a:t>
            </a: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tuntutan</a:t>
            </a:r>
            <a:r>
              <a:rPr lang="en-US" sz="2800" dirty="0" smtClean="0"/>
              <a:t> </a:t>
            </a:r>
            <a:r>
              <a:rPr lang="en-US" sz="2800" dirty="0" err="1" smtClean="0"/>
              <a:t>umat</a:t>
            </a:r>
            <a:r>
              <a:rPr lang="en-US" sz="2800" dirty="0" smtClean="0"/>
              <a:t>,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kebangkitan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Sebab</a:t>
            </a:r>
            <a:r>
              <a:rPr lang="en-US" sz="2800" dirty="0" smtClean="0"/>
              <a:t> </a:t>
            </a:r>
            <a:r>
              <a:rPr lang="en-US" sz="2800" dirty="0" err="1" smtClean="0"/>
              <a:t>kami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yakin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tuntutan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enteng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semalam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sehari</a:t>
            </a:r>
            <a:r>
              <a:rPr lang="en-US" sz="2800" dirty="0" smtClean="0"/>
              <a:t>.  </a:t>
            </a:r>
          </a:p>
          <a:p>
            <a:r>
              <a:rPr lang="en-US" sz="2800" dirty="0" err="1" smtClean="0"/>
              <a:t>Kami</a:t>
            </a:r>
            <a:r>
              <a:rPr lang="en-US" sz="2800" dirty="0" smtClean="0"/>
              <a:t> </a:t>
            </a:r>
            <a:r>
              <a:rPr lang="en-US" sz="2800" dirty="0" err="1" smtClean="0"/>
              <a:t>sadar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sebagian</a:t>
            </a:r>
            <a:r>
              <a:rPr lang="en-US" sz="2800" dirty="0" smtClean="0"/>
              <a:t> </a:t>
            </a:r>
            <a:r>
              <a:rPr lang="en-US" sz="2800" dirty="0" err="1" smtClean="0"/>
              <a:t>besarnya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menghadapi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tantangan</a:t>
            </a:r>
            <a:r>
              <a:rPr lang="en-US" sz="2800" dirty="0" smtClean="0"/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me</a:t>
            </a:r>
            <a:r>
              <a:rPr lang="en-US" sz="2800" dirty="0" err="1" smtClean="0"/>
              <a:t>mbutuhkan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kehati-hatian</a:t>
            </a:r>
            <a:r>
              <a:rPr lang="en-US" sz="2800" dirty="0" smtClean="0"/>
              <a:t>, </a:t>
            </a:r>
            <a:r>
              <a:rPr lang="en-US" sz="2800" dirty="0" err="1" smtClean="0"/>
              <a:t>kearifan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keku</a:t>
            </a:r>
            <a:r>
              <a:rPr lang="en-US" sz="2800" dirty="0" err="1" smtClean="0"/>
              <a:t>atan</a:t>
            </a:r>
            <a:r>
              <a:rPr lang="en-US" sz="2800" dirty="0" smtClean="0"/>
              <a:t> </a:t>
            </a:r>
            <a:r>
              <a:rPr lang="en-US" sz="2800" dirty="0" err="1" smtClean="0"/>
              <a:t>tekad</a:t>
            </a:r>
            <a:r>
              <a:rPr lang="en-US" sz="2800" dirty="0" smtClean="0"/>
              <a:t>.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kami</a:t>
            </a:r>
            <a:r>
              <a:rPr lang="en-US" sz="2800" dirty="0" smtClean="0"/>
              <a:t> </a:t>
            </a:r>
            <a:r>
              <a:rPr lang="en-US" sz="2800" dirty="0" err="1" smtClean="0"/>
              <a:t>pahami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kami</a:t>
            </a:r>
            <a:r>
              <a:rPr lang="en-US" sz="2800" dirty="0" smtClean="0"/>
              <a:t> </a:t>
            </a:r>
            <a:r>
              <a:rPr lang="en-US" sz="2800" dirty="0" err="1" smtClean="0"/>
              <a:t>perkirakan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Tekad</a:t>
            </a:r>
            <a:r>
              <a:rPr lang="en-US" dirty="0" smtClean="0"/>
              <a:t> yang </a:t>
            </a:r>
            <a:r>
              <a:rPr lang="en-US" dirty="0" err="1" smtClean="0"/>
              <a:t>Tulus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tekad</a:t>
            </a:r>
            <a:r>
              <a:rPr lang="en-US" dirty="0" smtClean="0"/>
              <a:t> yang </a:t>
            </a:r>
            <a:r>
              <a:rPr lang="en-US" dirty="0" err="1" smtClean="0"/>
              <a:t>tulus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Sungguh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tekad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menapaki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diinginkannya</a:t>
            </a:r>
            <a:r>
              <a:rPr lang="en-US" dirty="0" smtClean="0"/>
              <a:t>, </a:t>
            </a:r>
            <a:r>
              <a:rPr lang="en-US" dirty="0" err="1" smtClean="0"/>
              <a:t>insya</a:t>
            </a:r>
            <a:r>
              <a:rPr lang="en-US" dirty="0" smtClean="0"/>
              <a:t> Allah. </a:t>
            </a:r>
          </a:p>
          <a:p>
            <a:pPr algn="ctr">
              <a:buNone/>
            </a:pPr>
            <a:r>
              <a:rPr lang="ar-SA" sz="4000" b="1" dirty="0" smtClean="0">
                <a:solidFill>
                  <a:srgbClr val="FFFF00"/>
                </a:solidFill>
              </a:rPr>
              <a:t>فَلْتَتَوَجَّهُوْا وَاللهُ مَعَكُمْ</a:t>
            </a:r>
          </a:p>
          <a:p>
            <a:pPr algn="ctr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Karena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itu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majulah</a:t>
            </a:r>
            <a:r>
              <a:rPr lang="en-US" dirty="0" smtClean="0">
                <a:solidFill>
                  <a:srgbClr val="00B0F0"/>
                </a:solidFill>
              </a:rPr>
              <a:t>, Allah </a:t>
            </a:r>
            <a:r>
              <a:rPr lang="en-US" dirty="0" err="1" smtClean="0">
                <a:solidFill>
                  <a:srgbClr val="00B0F0"/>
                </a:solidFill>
              </a:rPr>
              <a:t>beserta</a:t>
            </a:r>
            <a:r>
              <a:rPr lang="en-US" dirty="0" smtClean="0">
                <a:solidFill>
                  <a:srgbClr val="00B0F0"/>
                </a:solidFill>
              </a:rPr>
              <a:t> kalian!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err="1" smtClean="0"/>
              <a:t>Usulan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terperinsi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50 </a:t>
            </a:r>
            <a:r>
              <a:rPr lang="en-US" dirty="0" err="1" smtClean="0"/>
              <a:t>hal</a:t>
            </a:r>
            <a:endParaRPr lang="en-US" dirty="0" smtClean="0"/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10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30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keilmuan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endParaRPr lang="en-US" dirty="0" smtClean="0"/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10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914400"/>
          </a:xfrm>
        </p:spPr>
        <p:txBody>
          <a:bodyPr/>
          <a:lstStyle/>
          <a:p>
            <a:pPr lvl="0"/>
            <a:r>
              <a:rPr lang="ar-SA" sz="6000" b="1" smtClean="0"/>
              <a:t>نحو النور</a:t>
            </a:r>
            <a:endParaRPr lang="id-ID" sz="6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</a:t>
            </a:r>
            <a:r>
              <a:rPr lang="en-US" sz="2800" dirty="0" smtClean="0"/>
              <a:t> </a:t>
            </a:r>
            <a:r>
              <a:rPr lang="en-US" sz="2800" dirty="0" err="1" smtClean="0"/>
              <a:t>dakwah</a:t>
            </a:r>
            <a:r>
              <a:rPr lang="en-US" sz="2800" dirty="0" smtClean="0"/>
              <a:t> Al-</a:t>
            </a:r>
            <a:r>
              <a:rPr lang="en-US" sz="2800" dirty="0" err="1" smtClean="0"/>
              <a:t>Ikhwan</a:t>
            </a:r>
            <a:r>
              <a:rPr lang="en-US" sz="2800" dirty="0" smtClean="0"/>
              <a:t> Al-</a:t>
            </a:r>
            <a:r>
              <a:rPr lang="en-US" sz="2800" dirty="0" err="1" smtClean="0"/>
              <a:t>Muslimun</a:t>
            </a:r>
            <a:r>
              <a:rPr lang="en-US" sz="2800" dirty="0" smtClean="0"/>
              <a:t> adalah </a:t>
            </a:r>
            <a:r>
              <a:rPr lang="en-US" sz="2800" dirty="0" err="1" smtClean="0"/>
              <a:t>menyampaikan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nasihat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dakwah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semuanya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yang paling </a:t>
            </a:r>
            <a:r>
              <a:rPr lang="en-US" sz="2800" dirty="0" err="1" smtClean="0"/>
              <a:t>utama</a:t>
            </a:r>
            <a:r>
              <a:rPr lang="en-US" sz="2800" dirty="0" smtClean="0"/>
              <a:t> adalah </a:t>
            </a:r>
            <a:r>
              <a:rPr lang="en-US" sz="2800" dirty="0" err="1" smtClean="0"/>
              <a:t>nasihat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penguasa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pengamalan</a:t>
            </a:r>
            <a:r>
              <a:rPr lang="en-US" sz="2800" dirty="0" smtClean="0"/>
              <a:t> </a:t>
            </a:r>
            <a:r>
              <a:rPr lang="en-US" sz="2800" dirty="0" err="1" smtClean="0"/>
              <a:t>sabda</a:t>
            </a:r>
            <a:r>
              <a:rPr lang="en-US" sz="2800" dirty="0" smtClean="0"/>
              <a:t> </a:t>
            </a:r>
            <a:r>
              <a:rPr lang="en-US" sz="2800" dirty="0" err="1" smtClean="0"/>
              <a:t>Rasulullah</a:t>
            </a:r>
            <a:r>
              <a:rPr lang="en-US" sz="2800" dirty="0" smtClean="0"/>
              <a:t> SAW: </a:t>
            </a:r>
          </a:p>
          <a:p>
            <a:pPr algn="ctr" rtl="1">
              <a:buNone/>
            </a:pPr>
            <a:r>
              <a:rPr lang="ar-SA" sz="2800" b="1" dirty="0" smtClean="0"/>
              <a:t>الدِّينُ النَّصيحَةُ</a:t>
            </a:r>
            <a:r>
              <a:rPr lang="en-US" sz="2800" b="1" dirty="0" smtClean="0"/>
              <a:t> </a:t>
            </a:r>
            <a:r>
              <a:rPr lang="ar-SA" sz="2800" b="1" dirty="0" smtClean="0"/>
              <a:t>قُلْنا : لِمَنْ يا رَسُولَ اللهِ ؟ قالَ : (( للهِ ولِكتابِهِ ولِرَسولِهِ ولأئمَّةِ المُسلِمِينَ وعامَّتِهم )) رَواهُ مُسلمٌ</a:t>
            </a:r>
            <a:endParaRPr lang="en-US" sz="2800" dirty="0" smtClean="0"/>
          </a:p>
          <a:p>
            <a:pPr algn="ctr">
              <a:buNone/>
            </a:pPr>
            <a:r>
              <a:rPr lang="en-US" sz="2000" i="1" dirty="0" smtClean="0"/>
              <a:t>"Agama adalah </a:t>
            </a:r>
            <a:r>
              <a:rPr lang="en-US" sz="2000" i="1" dirty="0" err="1" smtClean="0"/>
              <a:t>nasihat</a:t>
            </a:r>
            <a:r>
              <a:rPr lang="en-US" sz="2000" i="1" dirty="0" smtClean="0"/>
              <a:t>. "</a:t>
            </a:r>
            <a:r>
              <a:rPr lang="en-US" sz="2000" i="1" dirty="0" err="1" smtClean="0"/>
              <a:t>Kami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berkata</a:t>
            </a:r>
            <a:r>
              <a:rPr lang="en-US" sz="2000" i="1" dirty="0" smtClean="0"/>
              <a:t>, "</a:t>
            </a:r>
            <a:r>
              <a:rPr lang="en-US" sz="2000" i="1" dirty="0" err="1" smtClean="0"/>
              <a:t>Untuk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siapa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wahai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Rasulullah</a:t>
            </a:r>
            <a:r>
              <a:rPr lang="en-US" sz="2000" i="1" dirty="0" smtClean="0"/>
              <a:t>?" </a:t>
            </a:r>
            <a:r>
              <a:rPr lang="en-US" sz="2000" i="1" dirty="0" err="1" smtClean="0"/>
              <a:t>Nabi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Shallallahu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Alaihi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wa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Sallam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bersabda</a:t>
            </a:r>
            <a:r>
              <a:rPr lang="en-US" sz="2000" dirty="0" smtClean="0"/>
              <a:t>, "</a:t>
            </a:r>
            <a:r>
              <a:rPr lang="en-US" sz="2000" i="1" dirty="0" err="1" smtClean="0"/>
              <a:t>Untuk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chemeClr val="bg1"/>
                </a:solidFill>
              </a:rPr>
              <a:t>All</a:t>
            </a:r>
            <a:r>
              <a:rPr lang="en-US" sz="2000" i="1" dirty="0" smtClean="0"/>
              <a:t>ah, </a:t>
            </a:r>
            <a:r>
              <a:rPr lang="en-US" sz="2000" i="1" dirty="0" err="1" smtClean="0"/>
              <a:t>Kitab-Nya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Rasul-Nya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para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pemimpin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kaum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Muslimin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seluruh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kaum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Muslimin</a:t>
            </a:r>
            <a:r>
              <a:rPr lang="en-US" sz="2000" i="1" dirty="0" smtClean="0"/>
              <a:t>". </a:t>
            </a:r>
          </a:p>
          <a:p>
            <a:pPr algn="ctr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Diriwayatkan</a:t>
            </a:r>
            <a:r>
              <a:rPr lang="en-US" sz="2000" dirty="0" smtClean="0"/>
              <a:t> Muslim).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914400"/>
          </a:xfrm>
        </p:spPr>
        <p:txBody>
          <a:bodyPr/>
          <a:lstStyle/>
          <a:p>
            <a:pPr lvl="0"/>
            <a:r>
              <a:rPr lang="ar-SA" sz="6000" b="1" smtClean="0"/>
              <a:t>نحو النور</a:t>
            </a:r>
            <a:endParaRPr lang="id-ID" sz="6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 err="1" smtClean="0"/>
              <a:t>Berdasarkan</a:t>
            </a:r>
            <a:r>
              <a:rPr lang="en-US" sz="2300" dirty="0" smtClean="0"/>
              <a:t> </a:t>
            </a:r>
            <a:r>
              <a:rPr lang="en-US" sz="2300" dirty="0" err="1" smtClean="0"/>
              <a:t>hal</a:t>
            </a:r>
            <a:r>
              <a:rPr lang="en-US" sz="2300" dirty="0" smtClean="0"/>
              <a:t> </a:t>
            </a:r>
            <a:r>
              <a:rPr lang="en-US" sz="2300" dirty="0" err="1" smtClean="0"/>
              <a:t>demikian</a:t>
            </a:r>
            <a:r>
              <a:rPr lang="en-US" sz="2300" dirty="0" smtClean="0"/>
              <a:t>, Imam Al-</a:t>
            </a:r>
            <a:r>
              <a:rPr lang="en-US" sz="2300" dirty="0" err="1" smtClean="0"/>
              <a:t>Banna</a:t>
            </a:r>
            <a:r>
              <a:rPr lang="en-US" sz="2300" dirty="0" smtClean="0"/>
              <a:t> </a:t>
            </a:r>
            <a:r>
              <a:rPr lang="en-US" sz="2300" dirty="0" err="1" smtClean="0"/>
              <a:t>mengirimkan</a:t>
            </a:r>
            <a:r>
              <a:rPr lang="en-US" sz="2300" dirty="0" smtClean="0"/>
              <a:t> </a:t>
            </a:r>
            <a:r>
              <a:rPr lang="en-US" sz="2300" dirty="0" err="1" smtClean="0"/>
              <a:t>risalah</a:t>
            </a:r>
            <a:r>
              <a:rPr lang="en-US" sz="2300" dirty="0" smtClean="0"/>
              <a:t> </a:t>
            </a:r>
            <a:r>
              <a:rPr lang="en-US" sz="2300" dirty="0" err="1" smtClean="0"/>
              <a:t>ini</a:t>
            </a:r>
            <a:r>
              <a:rPr lang="en-US" sz="2300" dirty="0" smtClean="0"/>
              <a:t> </a:t>
            </a:r>
            <a:r>
              <a:rPr lang="en-US" sz="2300" dirty="0" err="1" smtClean="0"/>
              <a:t>kepada</a:t>
            </a:r>
            <a:r>
              <a:rPr lang="en-US" sz="2300" dirty="0" smtClean="0"/>
              <a:t> </a:t>
            </a:r>
            <a:r>
              <a:rPr lang="en-US" sz="2300" dirty="0" err="1" smtClean="0"/>
              <a:t>para</a:t>
            </a:r>
            <a:r>
              <a:rPr lang="en-US" sz="2300" dirty="0" smtClean="0"/>
              <a:t> </a:t>
            </a:r>
            <a:r>
              <a:rPr lang="en-US" sz="2300" dirty="0" err="1" smtClean="0"/>
              <a:t>penguasa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raja-raja </a:t>
            </a:r>
            <a:r>
              <a:rPr lang="en-US" sz="2300" dirty="0" err="1" smtClean="0"/>
              <a:t>menjelaskan</a:t>
            </a:r>
            <a:r>
              <a:rPr lang="en-US" sz="2300" dirty="0" smtClean="0"/>
              <a:t> </a:t>
            </a:r>
            <a:r>
              <a:rPr lang="en-US" sz="2300" dirty="0" err="1" smtClean="0"/>
              <a:t>kepada</a:t>
            </a:r>
            <a:r>
              <a:rPr lang="en-US" sz="2300" dirty="0" smtClean="0"/>
              <a:t> </a:t>
            </a:r>
            <a:r>
              <a:rPr lang="en-US" sz="2300" dirty="0" err="1" smtClean="0"/>
              <a:t>mereka</a:t>
            </a:r>
            <a:r>
              <a:rPr lang="en-US" sz="2300" dirty="0" smtClean="0"/>
              <a:t> </a:t>
            </a:r>
            <a:r>
              <a:rPr lang="en-US" sz="2300" dirty="0" err="1" smtClean="0"/>
              <a:t>kondisi</a:t>
            </a:r>
            <a:r>
              <a:rPr lang="en-US" sz="2300" dirty="0" smtClean="0"/>
              <a:t> </a:t>
            </a:r>
            <a:r>
              <a:rPr lang="en-US" sz="2300" dirty="0" err="1" smtClean="0"/>
              <a:t>umat</a:t>
            </a:r>
            <a:r>
              <a:rPr lang="en-US" sz="2300" dirty="0" smtClean="0"/>
              <a:t>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mendesaknya</a:t>
            </a:r>
            <a:r>
              <a:rPr lang="en-US" sz="2300" dirty="0" smtClean="0"/>
              <a:t> </a:t>
            </a:r>
            <a:r>
              <a:rPr lang="en-US" sz="2300" dirty="0" err="1" smtClean="0"/>
              <a:t>kebangkitan</a:t>
            </a:r>
            <a:r>
              <a:rPr lang="en-US" sz="2300" dirty="0" smtClean="0"/>
              <a:t> </a:t>
            </a:r>
            <a:r>
              <a:rPr lang="en-US" sz="2300" dirty="0" err="1" smtClean="0"/>
              <a:t>umat</a:t>
            </a:r>
            <a:r>
              <a:rPr lang="en-US" sz="2300" dirty="0" smtClean="0"/>
              <a:t> yang </a:t>
            </a:r>
            <a:r>
              <a:rPr lang="en-US" sz="2300" dirty="0" err="1" smtClean="0"/>
              <a:t>berasaskan</a:t>
            </a:r>
            <a:r>
              <a:rPr lang="en-US" sz="2300" dirty="0" smtClean="0"/>
              <a:t> Al-</a:t>
            </a:r>
            <a:r>
              <a:rPr lang="en-US" sz="2300" dirty="0" err="1" smtClean="0"/>
              <a:t>Kitab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As-</a:t>
            </a:r>
            <a:r>
              <a:rPr lang="en-US" sz="2300" dirty="0" err="1" smtClean="0"/>
              <a:t>Sunnah</a:t>
            </a:r>
            <a:endParaRPr lang="en-US" sz="2300" dirty="0" smtClean="0"/>
          </a:p>
          <a:p>
            <a:r>
              <a:rPr lang="en-US" sz="2300" dirty="0" err="1" smtClean="0"/>
              <a:t>Risalah</a:t>
            </a:r>
            <a:r>
              <a:rPr lang="en-US" sz="2300" dirty="0" smtClean="0"/>
              <a:t> </a:t>
            </a:r>
            <a:r>
              <a:rPr lang="en-US" sz="2300" dirty="0" err="1" smtClean="0"/>
              <a:t>ini</a:t>
            </a:r>
            <a:r>
              <a:rPr lang="en-US" sz="2300" dirty="0" smtClean="0"/>
              <a:t> </a:t>
            </a:r>
            <a:r>
              <a:rPr lang="en-US" sz="2300" dirty="0" err="1" smtClean="0"/>
              <a:t>diterbitkan</a:t>
            </a:r>
            <a:r>
              <a:rPr lang="en-US" sz="2300" dirty="0" smtClean="0"/>
              <a:t> </a:t>
            </a:r>
            <a:r>
              <a:rPr lang="en-US" sz="2300" dirty="0" err="1" smtClean="0"/>
              <a:t>oleh</a:t>
            </a:r>
            <a:r>
              <a:rPr lang="en-US" sz="2300" dirty="0" smtClean="0"/>
              <a:t> </a:t>
            </a:r>
            <a:r>
              <a:rPr lang="en-US" sz="2300" dirty="0" err="1" smtClean="0"/>
              <a:t>Lajnah</a:t>
            </a:r>
            <a:r>
              <a:rPr lang="en-US" sz="2300" dirty="0" smtClean="0"/>
              <a:t> </a:t>
            </a:r>
            <a:r>
              <a:rPr lang="en-US" sz="2300" dirty="0" err="1" smtClean="0"/>
              <a:t>Nasyru</a:t>
            </a:r>
            <a:r>
              <a:rPr lang="en-US" sz="2300" dirty="0" smtClean="0"/>
              <a:t> </a:t>
            </a:r>
            <a:r>
              <a:rPr lang="en-US" sz="2300" dirty="0" err="1" smtClean="0"/>
              <a:t>Rasailil</a:t>
            </a:r>
            <a:r>
              <a:rPr lang="en-US" sz="2300" dirty="0" smtClean="0"/>
              <a:t> </a:t>
            </a:r>
            <a:r>
              <a:rPr lang="en-US" sz="2300" dirty="0" err="1" smtClean="0"/>
              <a:t>Ikhwan</a:t>
            </a:r>
            <a:r>
              <a:rPr lang="en-US" sz="2300" dirty="0" smtClean="0"/>
              <a:t> Al-</a:t>
            </a:r>
            <a:r>
              <a:rPr lang="en-US" sz="2300" dirty="0" err="1" smtClean="0"/>
              <a:t>Muslimin</a:t>
            </a:r>
            <a:r>
              <a:rPr lang="en-US" sz="2300" dirty="0" smtClean="0"/>
              <a:t> (</a:t>
            </a:r>
            <a:r>
              <a:rPr lang="en-US" sz="2300" dirty="0" err="1" smtClean="0"/>
              <a:t>Lajnah</a:t>
            </a:r>
            <a:r>
              <a:rPr lang="en-US" sz="2300" dirty="0" smtClean="0"/>
              <a:t> </a:t>
            </a:r>
            <a:r>
              <a:rPr lang="en-US" sz="2300" dirty="0" err="1" smtClean="0"/>
              <a:t>Penyebaran</a:t>
            </a:r>
            <a:r>
              <a:rPr lang="en-US" sz="2300" dirty="0" smtClean="0"/>
              <a:t> </a:t>
            </a:r>
            <a:r>
              <a:rPr lang="en-US" sz="2300" dirty="0" err="1" smtClean="0"/>
              <a:t>Risalah-risalah</a:t>
            </a:r>
            <a:r>
              <a:rPr lang="en-US" sz="2300" dirty="0" smtClean="0"/>
              <a:t> Al-</a:t>
            </a:r>
            <a:r>
              <a:rPr lang="en-US" sz="2300" dirty="0" err="1" smtClean="0"/>
              <a:t>Ikhwan</a:t>
            </a:r>
            <a:r>
              <a:rPr lang="en-US" sz="2300" dirty="0" smtClean="0"/>
              <a:t> Al-</a:t>
            </a:r>
            <a:r>
              <a:rPr lang="en-US" sz="2300" dirty="0" err="1" smtClean="0"/>
              <a:t>Muslimun</a:t>
            </a:r>
            <a:r>
              <a:rPr lang="en-US" sz="2300" dirty="0" smtClean="0"/>
              <a:t>)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Markaz</a:t>
            </a:r>
            <a:r>
              <a:rPr lang="en-US" sz="2300" dirty="0" smtClean="0"/>
              <a:t> Am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bulan</a:t>
            </a:r>
            <a:r>
              <a:rPr lang="en-US" sz="2300" dirty="0" smtClean="0"/>
              <a:t> Rajab 1355 (</a:t>
            </a:r>
            <a:r>
              <a:rPr lang="en-US" sz="2300" dirty="0" err="1" smtClean="0"/>
              <a:t>Oktober</a:t>
            </a:r>
            <a:r>
              <a:rPr lang="en-US" sz="2300" dirty="0" smtClean="0"/>
              <a:t> 1936)</a:t>
            </a:r>
          </a:p>
          <a:p>
            <a:r>
              <a:rPr lang="en-US" sz="2300" i="1" dirty="0" smtClean="0"/>
              <a:t>An-</a:t>
            </a:r>
            <a:r>
              <a:rPr lang="en-US" sz="2300" i="1" dirty="0" err="1" smtClean="0"/>
              <a:t>Nadzir</a:t>
            </a:r>
            <a:r>
              <a:rPr lang="en-US" sz="2300" i="1" dirty="0" smtClean="0"/>
              <a:t> </a:t>
            </a:r>
            <a:r>
              <a:rPr lang="en-US" sz="2300" dirty="0" err="1" smtClean="0"/>
              <a:t>menyebarkan</a:t>
            </a:r>
            <a:r>
              <a:rPr lang="en-US" sz="2300" dirty="0" smtClean="0"/>
              <a:t> </a:t>
            </a:r>
            <a:r>
              <a:rPr lang="en-US" sz="2300" dirty="0" err="1" smtClean="0"/>
              <a:t>kembali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edisi</a:t>
            </a:r>
            <a:r>
              <a:rPr lang="en-US" sz="2300" dirty="0" smtClean="0"/>
              <a:t> (36) </a:t>
            </a:r>
            <a:r>
              <a:rPr lang="en-US" sz="2300" dirty="0" err="1" smtClean="0"/>
              <a:t>Tahun</a:t>
            </a:r>
            <a:r>
              <a:rPr lang="en-US" sz="2300" dirty="0" smtClean="0"/>
              <a:t> 2 </a:t>
            </a:r>
            <a:r>
              <a:rPr lang="en-US" sz="2300" dirty="0" err="1" smtClean="0">
                <a:solidFill>
                  <a:schemeClr val="bg1"/>
                </a:solidFill>
              </a:rPr>
              <a:t>tan</a:t>
            </a:r>
            <a:r>
              <a:rPr lang="en-US" sz="2300" dirty="0" err="1" smtClean="0"/>
              <a:t>ggal</a:t>
            </a:r>
            <a:r>
              <a:rPr lang="en-US" sz="2300" dirty="0" smtClean="0"/>
              <a:t> 17 </a:t>
            </a:r>
            <a:r>
              <a:rPr lang="en-US" sz="2300" dirty="0" err="1" smtClean="0"/>
              <a:t>Ramadhan</a:t>
            </a:r>
            <a:r>
              <a:rPr lang="en-US" sz="2300" dirty="0" smtClean="0"/>
              <a:t> 1358 (31 </a:t>
            </a:r>
            <a:r>
              <a:rPr lang="en-US" sz="2300" dirty="0" err="1" smtClean="0"/>
              <a:t>Oktober</a:t>
            </a:r>
            <a:r>
              <a:rPr lang="en-US" sz="2300" dirty="0" smtClean="0"/>
              <a:t> 1939)</a:t>
            </a:r>
          </a:p>
          <a:p>
            <a:r>
              <a:rPr lang="en-US" sz="2300" dirty="0" err="1" smtClean="0">
                <a:solidFill>
                  <a:schemeClr val="bg1"/>
                </a:solidFill>
              </a:rPr>
              <a:t>Kami</a:t>
            </a:r>
            <a:r>
              <a:rPr lang="en-US" sz="2300" dirty="0" smtClean="0"/>
              <a:t> </a:t>
            </a:r>
            <a:r>
              <a:rPr lang="en-US" sz="2300" dirty="0" err="1" smtClean="0"/>
              <a:t>menyandarkan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mendokumentasikan</a:t>
            </a:r>
            <a:r>
              <a:rPr lang="en-US" sz="2300" dirty="0" smtClean="0"/>
              <a:t> </a:t>
            </a:r>
            <a:r>
              <a:rPr lang="en-US" sz="2300" dirty="0" err="1" smtClean="0"/>
              <a:t>risalah</a:t>
            </a:r>
            <a:r>
              <a:rPr lang="en-US" sz="2300" dirty="0" smtClean="0"/>
              <a:t> </a:t>
            </a:r>
            <a:r>
              <a:rPr lang="en-US" sz="2300" dirty="0" err="1" smtClean="0"/>
              <a:t>ini</a:t>
            </a:r>
            <a:r>
              <a:rPr lang="en-US" sz="2300" dirty="0" smtClean="0"/>
              <a:t> </a:t>
            </a:r>
            <a:r>
              <a:rPr lang="en-US" sz="2300" dirty="0" err="1" smtClean="0">
                <a:solidFill>
                  <a:schemeClr val="bg1"/>
                </a:solidFill>
              </a:rPr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dua</a:t>
            </a:r>
            <a:r>
              <a:rPr lang="en-US" sz="2300" dirty="0" smtClean="0"/>
              <a:t> </a:t>
            </a:r>
            <a:r>
              <a:rPr lang="en-US" sz="2300" dirty="0" err="1" smtClean="0"/>
              <a:t>terbitan</a:t>
            </a:r>
            <a:r>
              <a:rPr lang="en-US" sz="2300" dirty="0" smtClean="0"/>
              <a:t> </a:t>
            </a:r>
            <a:r>
              <a:rPr lang="en-US" sz="2300" dirty="0" err="1" smtClean="0"/>
              <a:t>tersebut</a:t>
            </a:r>
            <a:endParaRPr lang="id-ID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Sekilas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Risalah</a:t>
            </a:r>
            <a:r>
              <a:rPr lang="en-US" dirty="0" smtClean="0"/>
              <a:t> </a:t>
            </a:r>
            <a:r>
              <a:rPr lang="en-US" dirty="0" err="1" smtClean="0"/>
              <a:t>Nahwan</a:t>
            </a:r>
            <a:r>
              <a:rPr lang="en-US" dirty="0" smtClean="0"/>
              <a:t> </a:t>
            </a:r>
            <a:r>
              <a:rPr lang="en-US" dirty="0" err="1" smtClean="0"/>
              <a:t>Nuur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Rajab 1366 H (1936)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risalah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Raja </a:t>
            </a:r>
            <a:r>
              <a:rPr lang="en-US" dirty="0" err="1" smtClean="0"/>
              <a:t>Faruq</a:t>
            </a:r>
            <a:r>
              <a:rPr lang="en-US" dirty="0" smtClean="0"/>
              <a:t>,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menterinya</a:t>
            </a:r>
            <a:r>
              <a:rPr lang="en-US" dirty="0" smtClean="0"/>
              <a:t> (</a:t>
            </a:r>
            <a:r>
              <a:rPr lang="en-US" dirty="0" err="1" smtClean="0"/>
              <a:t>Musthafa</a:t>
            </a:r>
            <a:r>
              <a:rPr lang="en-US" dirty="0" smtClean="0"/>
              <a:t> </a:t>
            </a:r>
            <a:r>
              <a:rPr lang="en-US" dirty="0" err="1" smtClean="0"/>
              <a:t>Nahhas</a:t>
            </a:r>
            <a:r>
              <a:rPr lang="en-US" dirty="0" smtClean="0"/>
              <a:t> Pasha), </a:t>
            </a:r>
            <a:r>
              <a:rPr lang="en-US" dirty="0" err="1" smtClean="0"/>
              <a:t>para</a:t>
            </a:r>
            <a:r>
              <a:rPr lang="en-US" dirty="0" smtClean="0"/>
              <a:t> raja,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Islam</a:t>
            </a:r>
          </a:p>
          <a:p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</a:t>
            </a:r>
            <a:r>
              <a:rPr lang="en-US" dirty="0" err="1" smtClean="0"/>
              <a:t>mimpin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pelopor</a:t>
            </a:r>
            <a:r>
              <a:rPr lang="en-US" dirty="0" smtClean="0"/>
              <a:t> </a:t>
            </a:r>
            <a:r>
              <a:rPr lang="en-US" dirty="0" err="1" smtClean="0"/>
              <a:t>pembaharuan</a:t>
            </a:r>
            <a:r>
              <a:rPr lang="en-US" dirty="0" smtClean="0"/>
              <a:t> non-</a:t>
            </a:r>
            <a:r>
              <a:rPr lang="en-US" dirty="0" err="1" smtClean="0">
                <a:solidFill>
                  <a:schemeClr val="bg1"/>
                </a:solidFill>
              </a:rPr>
              <a:t>pem</a:t>
            </a:r>
            <a:r>
              <a:rPr lang="en-US" dirty="0" err="1" smtClean="0"/>
              <a:t>erintah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membebaskan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Islam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belenggu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mengungkung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Islam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kaidah-kaidah</a:t>
            </a:r>
            <a:r>
              <a:rPr lang="en-US" dirty="0" smtClean="0"/>
              <a:t>, </a:t>
            </a:r>
            <a:r>
              <a:rPr lang="en-US" dirty="0" err="1" smtClean="0"/>
              <a:t>prinsip-prinsip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peradaban</a:t>
            </a:r>
            <a:r>
              <a:rPr lang="en-US" dirty="0" smtClean="0"/>
              <a:t> Islam;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Islam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kejayaannya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</a:t>
            </a:r>
            <a:r>
              <a:rPr lang="en-US" dirty="0" err="1" smtClean="0"/>
              <a:t>aih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pendahulu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sha</a:t>
            </a:r>
            <a:r>
              <a:rPr lang="en-US" dirty="0" err="1" smtClean="0"/>
              <a:t>lih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err="1" smtClean="0"/>
              <a:t>Penegasan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tiada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manhaj</a:t>
            </a:r>
            <a:r>
              <a:rPr lang="en-US" sz="2400" dirty="0" smtClean="0"/>
              <a:t> Islam.</a:t>
            </a:r>
          </a:p>
          <a:p>
            <a:pPr marL="914400" lvl="1" indent="-514350"/>
            <a:r>
              <a:rPr lang="en-US" sz="2000" dirty="0" smtClean="0"/>
              <a:t>Islam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harapan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meraih</a:t>
            </a:r>
            <a:r>
              <a:rPr lang="en-US" sz="2000" dirty="0" smtClean="0"/>
              <a:t> </a:t>
            </a:r>
            <a:r>
              <a:rPr lang="en-US" sz="2000" dirty="0" err="1" smtClean="0"/>
              <a:t>kemuliaan</a:t>
            </a:r>
            <a:r>
              <a:rPr lang="en-US" sz="2000" dirty="0" smtClean="0"/>
              <a:t>, </a:t>
            </a:r>
            <a:r>
              <a:rPr lang="en-US" sz="2000" dirty="0" err="1" smtClean="0"/>
              <a:t>kejayaan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mewujudkan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diinginkan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umat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: </a:t>
            </a:r>
            <a:r>
              <a:rPr lang="en-US" sz="2000" dirty="0" err="1" smtClean="0"/>
              <a:t>keilmuan</a:t>
            </a:r>
            <a:r>
              <a:rPr lang="en-US" sz="2000" dirty="0" smtClean="0"/>
              <a:t>, moral, </a:t>
            </a:r>
            <a:r>
              <a:rPr lang="en-US" sz="2000" dirty="0" err="1" smtClean="0"/>
              <a:t>kekuatan</a:t>
            </a:r>
            <a:r>
              <a:rPr lang="en-US" sz="2000" dirty="0" smtClean="0"/>
              <a:t>, </a:t>
            </a:r>
            <a:r>
              <a:rPr lang="en-US" sz="2000" dirty="0" err="1" smtClean="0"/>
              <a:t>perekonomian</a:t>
            </a:r>
            <a:r>
              <a:rPr lang="en-US" sz="2000" dirty="0" smtClean="0"/>
              <a:t>, </a:t>
            </a:r>
            <a:r>
              <a:rPr lang="en-US" sz="2000" dirty="0" err="1" smtClean="0"/>
              <a:t>undang-undang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kokoh</a:t>
            </a:r>
            <a:r>
              <a:rPr lang="en-US" sz="2000" dirty="0" smtClean="0"/>
              <a:t>, </a:t>
            </a:r>
            <a:r>
              <a:rPr lang="en-US" sz="2000" dirty="0" err="1" smtClean="0"/>
              <a:t>penjagaan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kaum</a:t>
            </a:r>
            <a:r>
              <a:rPr lang="en-US" sz="2000" dirty="0" smtClean="0"/>
              <a:t> </a:t>
            </a:r>
            <a:r>
              <a:rPr lang="en-US" sz="2000" dirty="0" err="1" smtClean="0"/>
              <a:t>minoritas</a:t>
            </a:r>
            <a:r>
              <a:rPr lang="en-US" sz="2000" dirty="0" smtClean="0"/>
              <a:t>,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antarnegara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sebagainya</a:t>
            </a:r>
            <a:r>
              <a:rPr lang="en-US" sz="2000" dirty="0" smtClean="0"/>
              <a:t>.</a:t>
            </a:r>
          </a:p>
          <a:p>
            <a:pPr marL="914400" lvl="1" indent="-514350"/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,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pemimpin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pembaharu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Islam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manhaj</a:t>
            </a:r>
            <a:r>
              <a:rPr lang="en-US" sz="2000" dirty="0" smtClean="0"/>
              <a:t> yang integral,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bangga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Islam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tertipu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manhaj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slogan </a:t>
            </a:r>
            <a:r>
              <a:rPr lang="en-US" sz="2000" dirty="0" err="1" smtClean="0"/>
              <a:t>nasionalisme</a:t>
            </a:r>
            <a:r>
              <a:rPr lang="en-US" sz="2000" dirty="0" smtClean="0"/>
              <a:t> </a:t>
            </a:r>
            <a:r>
              <a:rPr lang="en-US" sz="2000" dirty="0" err="1" smtClean="0"/>
              <a:t>sempit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“</a:t>
            </a:r>
            <a:r>
              <a:rPr lang="en-US" sz="2000" dirty="0" err="1" smtClean="0"/>
              <a:t>Jerman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segala-galanya</a:t>
            </a:r>
            <a:r>
              <a:rPr lang="en-US" sz="2000" dirty="0" smtClean="0"/>
              <a:t>”, “Italia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segalanya</a:t>
            </a:r>
            <a:r>
              <a:rPr lang="en-US" sz="2000" dirty="0" smtClean="0"/>
              <a:t>”, </a:t>
            </a:r>
            <a:r>
              <a:rPr lang="en-US" sz="2000" dirty="0" err="1" smtClean="0"/>
              <a:t>dsb</a:t>
            </a:r>
            <a:endParaRPr lang="id-ID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2400" dirty="0" err="1" smtClean="0"/>
              <a:t>Penjelasan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Islam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nonmuslim</a:t>
            </a:r>
            <a:r>
              <a:rPr lang="en-US" sz="2400" dirty="0" smtClean="0"/>
              <a:t>,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naungan</a:t>
            </a:r>
            <a:r>
              <a:rPr lang="en-US" sz="2400" dirty="0" smtClean="0"/>
              <a:t> Islam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dilindungi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diperlakukan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adil</a:t>
            </a:r>
            <a:endParaRPr lang="en-US" sz="2400" dirty="0" smtClean="0"/>
          </a:p>
          <a:p>
            <a:pPr marL="914400" lvl="1" indent="-514350"/>
            <a:r>
              <a:rPr lang="en-US" sz="2000" dirty="0" err="1" smtClean="0"/>
              <a:t>Sedang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memusuhi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berbuat</a:t>
            </a:r>
            <a:r>
              <a:rPr lang="en-US" sz="2000" dirty="0" smtClean="0"/>
              <a:t> </a:t>
            </a:r>
            <a:r>
              <a:rPr lang="en-US" sz="2000" dirty="0" err="1" smtClean="0"/>
              <a:t>makar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diperangi</a:t>
            </a:r>
            <a:endParaRPr lang="en-US" sz="2000" dirty="0" smtClean="0"/>
          </a:p>
          <a:p>
            <a:pPr marL="914400" lvl="1" indent="-514350"/>
            <a:r>
              <a:rPr lang="en-US" sz="2000" dirty="0" err="1" smtClean="0"/>
              <a:t>Meski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, Islam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berupaya</a:t>
            </a:r>
            <a:r>
              <a:rPr lang="en-US" sz="2000" dirty="0" smtClean="0"/>
              <a:t> </a:t>
            </a:r>
            <a:r>
              <a:rPr lang="en-US" sz="2000" dirty="0" err="1" smtClean="0"/>
              <a:t>membangun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keyakinan</a:t>
            </a:r>
            <a:endParaRPr lang="en-US" sz="2000" dirty="0" smtClean="0"/>
          </a:p>
          <a:p>
            <a:pPr marL="914400" lvl="1" indent="-514350"/>
            <a:r>
              <a:rPr lang="en-US" sz="2000" dirty="0" smtClean="0"/>
              <a:t>Dan,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diatur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fikih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teliti</a:t>
            </a:r>
            <a:r>
              <a:rPr lang="en-US" sz="2000" dirty="0" smtClean="0"/>
              <a:t>, </a:t>
            </a:r>
            <a:r>
              <a:rPr lang="en-US" sz="2000" dirty="0" err="1" smtClean="0"/>
              <a:t>cermat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bijaksana</a:t>
            </a:r>
            <a:endParaRPr lang="en-US" sz="2000" dirty="0" smtClean="0"/>
          </a:p>
          <a:p>
            <a:pPr marL="914400" lvl="1" indent="-514350"/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, </a:t>
            </a:r>
            <a:r>
              <a:rPr lang="en-US" sz="2000" dirty="0" err="1" smtClean="0"/>
              <a:t>umat</a:t>
            </a:r>
            <a:r>
              <a:rPr lang="en-US" sz="2000" dirty="0" smtClean="0"/>
              <a:t> Islam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sewenang-wenang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berkuasa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merendahkan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lemah</a:t>
            </a:r>
            <a:endParaRPr lang="id-ID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on">
  <a:themeElements>
    <a:clrScheme name="Default Design 16">
      <a:dk1>
        <a:srgbClr val="336699"/>
      </a:dk1>
      <a:lt1>
        <a:srgbClr val="FFFFFF"/>
      </a:lt1>
      <a:dk2>
        <a:srgbClr val="000000"/>
      </a:dk2>
      <a:lt2>
        <a:srgbClr val="FFFFFF"/>
      </a:lt2>
      <a:accent1>
        <a:srgbClr val="333333"/>
      </a:accent1>
      <a:accent2>
        <a:srgbClr val="808080"/>
      </a:accent2>
      <a:accent3>
        <a:srgbClr val="AAAAAA"/>
      </a:accent3>
      <a:accent4>
        <a:srgbClr val="DADADA"/>
      </a:accent4>
      <a:accent5>
        <a:srgbClr val="ADADAD"/>
      </a:accent5>
      <a:accent6>
        <a:srgbClr val="737373"/>
      </a:accent6>
      <a:hlink>
        <a:srgbClr val="FFFF99"/>
      </a:hlink>
      <a:folHlink>
        <a:srgbClr val="FFFFC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DADADA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333333"/>
        </a:accent1>
        <a:accent2>
          <a:srgbClr val="808080"/>
        </a:accent2>
        <a:accent3>
          <a:srgbClr val="AAAAAA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969696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336699"/>
        </a:dk1>
        <a:lt1>
          <a:srgbClr val="FFFFFF"/>
        </a:lt1>
        <a:dk2>
          <a:srgbClr val="000000"/>
        </a:dk2>
        <a:lt2>
          <a:srgbClr val="FFFFFF"/>
        </a:lt2>
        <a:accent1>
          <a:srgbClr val="333333"/>
        </a:accent1>
        <a:accent2>
          <a:srgbClr val="808080"/>
        </a:accent2>
        <a:accent3>
          <a:srgbClr val="AAAAAA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969696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336699"/>
        </a:dk1>
        <a:lt1>
          <a:srgbClr val="FFFFFF"/>
        </a:lt1>
        <a:dk2>
          <a:srgbClr val="000000"/>
        </a:dk2>
        <a:lt2>
          <a:srgbClr val="FFFFFF"/>
        </a:lt2>
        <a:accent1>
          <a:srgbClr val="333333"/>
        </a:accent1>
        <a:accent2>
          <a:srgbClr val="808080"/>
        </a:accent2>
        <a:accent3>
          <a:srgbClr val="AAAAAA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FFFF99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moon</Template>
  <TotalTime>456</TotalTime>
  <Words>2517</Words>
  <Application>Microsoft Office PowerPoint</Application>
  <PresentationFormat>On-screen Show (4:3)</PresentationFormat>
  <Paragraphs>174</Paragraphs>
  <Slides>36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moon</vt:lpstr>
      <vt:lpstr>رسالة نحو النور</vt:lpstr>
      <vt:lpstr>Majmu’ah Rasail</vt:lpstr>
      <vt:lpstr>نحو النور</vt:lpstr>
      <vt:lpstr>نحو النور</vt:lpstr>
      <vt:lpstr>نحو النور</vt:lpstr>
      <vt:lpstr>Sekilas tentang Risalah Nahwan Nuur</vt:lpstr>
      <vt:lpstr>Ringkasan Isinya</vt:lpstr>
      <vt:lpstr>Ringkasan Isinya</vt:lpstr>
      <vt:lpstr>Ringkasan Isinya</vt:lpstr>
      <vt:lpstr>Ringkasan Isinya</vt:lpstr>
      <vt:lpstr>Ringkasan Isinya</vt:lpstr>
      <vt:lpstr>Kepala Surat</vt:lpstr>
      <vt:lpstr>Salam Pembuka</vt:lpstr>
      <vt:lpstr>Tanggung Jawab Pemimpin  تَبِعَةُ الرَّاعِيْ</vt:lpstr>
      <vt:lpstr>Pendahuluan </vt:lpstr>
      <vt:lpstr>7 Isi Pokok</vt:lpstr>
      <vt:lpstr>ISLAM MENJAMIN KEBUTUHAN BANGSA YANG BANGKIT (الإِسْلاَمُ كَفِيْلٌ بِإِمْدَادِ اْلأُمَّةِ النَّاهِضَةِ بِمَا تَحْتَاجُ إِلَيْهِ)</vt:lpstr>
      <vt:lpstr>ISLAM MELINDUNGI GOLONGAN MINORITAS DAN MEMELIHARA HAK-HAK ORANG ASING  (اْلإِسْلاَمُ يَحْمِي اْلأَقَلِّيَّاتِ وَيَصُوْنُ حُقُوْقَ اْلأَجَانِبِ)</vt:lpstr>
      <vt:lpstr>Teks yang sangat Gamblang</vt:lpstr>
      <vt:lpstr>Sikap Islam (1)</vt:lpstr>
      <vt:lpstr>Sikap Islam (2)</vt:lpstr>
      <vt:lpstr>ISLAM TIDAK MENGERUHKAN HUBUNGAN KITA DENGAN BARAT  (اْلإِسْلاَمُ لاَ يُعَكِّرُ صَفْوَ اْلعَلاَئِقِِ بَيْنَنَا وَبَيْنَ اْلغَرْبِ)</vt:lpstr>
      <vt:lpstr>Sikap Islam</vt:lpstr>
      <vt:lpstr>PILAR-PILAR KEBANGKITAN DI TIMUR TIDAK SAMA DENGAN DI BARAT  (أُصُوْلُ اْلنَهْضَةِ فِي الشَّرْقِ غَيْرُ أُصُوْلِهَا اْلغَرْبِ)</vt:lpstr>
      <vt:lpstr>3 Pilar yang Kuat</vt:lpstr>
      <vt:lpstr>TOKOH AGAMA BUKANLAH AGAMA ITU SENDIRI (رِجَالُ الدِّيْنِ غَيْرُ الدِّيْنِ نَفْسِهُ)</vt:lpstr>
      <vt:lpstr>Sejarah Kecermalangan Ulama</vt:lpstr>
      <vt:lpstr>Contoh Ulama Teladan</vt:lpstr>
      <vt:lpstr>“Tokoh Agama”</vt:lpstr>
      <vt:lpstr>LANGKAH YANG BERANI DAN TEPAT (خُطْوَةٌ جَرِيْئَةٌ وَلَكِنَّهَا مُوَفَّقَةٌ)</vt:lpstr>
      <vt:lpstr>Jadilah yang Pertama</vt:lpstr>
      <vt:lpstr>BEBERAPA LANGKAH PRAKTIS MENUJU PERBAIKAN (بَعْضُ خُطُوَاتِ اْلإِصْلاَحِ اْلعَمَلِيِّ)</vt:lpstr>
      <vt:lpstr>Tema Pokok Saja</vt:lpstr>
      <vt:lpstr>Tidak Enteng</vt:lpstr>
      <vt:lpstr>Tekad yang Tulus</vt:lpstr>
      <vt:lpstr>50 Langkah Praktis Perbaikan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رسالة نحو النور</dc:title>
  <dc:creator>Wahid</dc:creator>
  <cp:lastModifiedBy>Wahid</cp:lastModifiedBy>
  <cp:revision>39</cp:revision>
  <dcterms:created xsi:type="dcterms:W3CDTF">2011-02-18T21:10:54Z</dcterms:created>
  <dcterms:modified xsi:type="dcterms:W3CDTF">2011-02-27T01:45:09Z</dcterms:modified>
</cp:coreProperties>
</file>